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19"/>
  </p:notesMasterIdLst>
  <p:handoutMasterIdLst>
    <p:handoutMasterId r:id="rId20"/>
  </p:handoutMasterIdLst>
  <p:sldIdLst>
    <p:sldId id="377" r:id="rId5"/>
    <p:sldId id="390" r:id="rId6"/>
    <p:sldId id="379" r:id="rId7"/>
    <p:sldId id="380" r:id="rId8"/>
    <p:sldId id="405" r:id="rId9"/>
    <p:sldId id="406" r:id="rId10"/>
    <p:sldId id="407" r:id="rId11"/>
    <p:sldId id="411" r:id="rId12"/>
    <p:sldId id="408" r:id="rId13"/>
    <p:sldId id="409" r:id="rId14"/>
    <p:sldId id="412" r:id="rId15"/>
    <p:sldId id="410" r:id="rId16"/>
    <p:sldId id="413" r:id="rId17"/>
    <p:sldId id="39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ECEC"/>
    <a:srgbClr val="C16548"/>
    <a:srgbClr val="EFE9E7"/>
    <a:srgbClr val="CB6E50"/>
    <a:srgbClr val="E1C9C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BCD12B9-A8ED-4760-A99D-48563ACEF70B}" v="1" dt="2024-07-15T16:59:44.4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9" autoAdjust="0"/>
    <p:restoredTop sz="94744" autoAdjust="0"/>
  </p:normalViewPr>
  <p:slideViewPr>
    <p:cSldViewPr snapToGrid="0">
      <p:cViewPr varScale="1">
        <p:scale>
          <a:sx n="82" d="100"/>
          <a:sy n="82" d="100"/>
        </p:scale>
        <p:origin x="672" y="72"/>
      </p:cViewPr>
      <p:guideLst/>
    </p:cSldViewPr>
  </p:slideViewPr>
  <p:outlineViewPr>
    <p:cViewPr>
      <p:scale>
        <a:sx n="33" d="100"/>
        <a:sy n="33" d="100"/>
      </p:scale>
      <p:origin x="0" y="-684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2" d="100"/>
          <a:sy n="62" d="100"/>
        </p:scale>
        <p:origin x="845"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72623BC-5453-41D9-8AAA-DC8C046E78B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F67D222-4B37-4341-A20E-5F7F6C34485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061D9A-746F-451D-A588-E1812F761F0E}" type="datetimeFigureOut">
              <a:rPr lang="en-US" smtClean="0"/>
              <a:t>7/15/2024</a:t>
            </a:fld>
            <a:endParaRPr lang="en-US" dirty="0"/>
          </a:p>
        </p:txBody>
      </p:sp>
      <p:sp>
        <p:nvSpPr>
          <p:cNvPr id="4" name="Footer Placeholder 3">
            <a:extLst>
              <a:ext uri="{FF2B5EF4-FFF2-40B4-BE49-F238E27FC236}">
                <a16:creationId xmlns:a16="http://schemas.microsoft.com/office/drawing/2014/main" id="{3B166901-B1E0-4CE0-9E4B-28767C87334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9224F09-7EC3-4666-A1BC-C6E796D1963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248A818-BD7E-4D23-9FDE-11234E869982}" type="slidenum">
              <a:rPr lang="en-US" smtClean="0"/>
              <a:t>‹#›</a:t>
            </a:fld>
            <a:endParaRPr lang="en-US" dirty="0"/>
          </a:p>
        </p:txBody>
      </p:sp>
    </p:spTree>
    <p:extLst>
      <p:ext uri="{BB962C8B-B14F-4D97-AF65-F5344CB8AC3E}">
        <p14:creationId xmlns:p14="http://schemas.microsoft.com/office/powerpoint/2010/main" val="265066768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AB2845-231E-434A-B678-E6CE4B27D651}" type="datetimeFigureOut">
              <a:rPr lang="en-US" smtClean="0"/>
              <a:t>7/15/2024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3A4303-F8B1-2446-9487-0E9B8F299762}" type="slidenum">
              <a:rPr lang="en-US" smtClean="0"/>
              <a:t>‹#›</a:t>
            </a:fld>
            <a:endParaRPr lang="en-US" dirty="0"/>
          </a:p>
        </p:txBody>
      </p:sp>
    </p:spTree>
    <p:extLst>
      <p:ext uri="{BB962C8B-B14F-4D97-AF65-F5344CB8AC3E}">
        <p14:creationId xmlns:p14="http://schemas.microsoft.com/office/powerpoint/2010/main" val="37312438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5159547C-AB38-C793-550F-7C7D6CEE22D9}"/>
              </a:ext>
            </a:extLst>
          </p:cNvPr>
          <p:cNvSpPr>
            <a:spLocks noGrp="1"/>
          </p:cNvSpPr>
          <p:nvPr>
            <p:ph type="ctrTitle" hasCustomPrompt="1"/>
          </p:nvPr>
        </p:nvSpPr>
        <p:spPr>
          <a:xfrm>
            <a:off x="578224" y="-1"/>
            <a:ext cx="11035552" cy="6858001"/>
          </a:xfrm>
          <a:noFill/>
        </p:spPr>
        <p:txBody>
          <a:bodyPr lIns="0" tIns="0" rIns="0" bIns="0" anchor="ctr">
            <a:noAutofit/>
          </a:bodyPr>
          <a:lstStyle>
            <a:lvl1pPr algn="l">
              <a:defRPr sz="8000" kern="1200" spc="1000" baseline="0">
                <a:ln>
                  <a:noFill/>
                </a:ln>
                <a:solidFill>
                  <a:srgbClr val="CB6E50"/>
                </a:solidFill>
                <a:latin typeface="+mj-lt"/>
              </a:defRPr>
            </a:lvl1pPr>
          </a:lstStyle>
          <a:p>
            <a:r>
              <a:rPr lang="en-US" dirty="0"/>
              <a:t>Master title</a:t>
            </a:r>
            <a:br>
              <a:rPr lang="en-US" dirty="0"/>
            </a:br>
            <a:r>
              <a:rPr lang="en-US" dirty="0"/>
              <a:t>Master title</a:t>
            </a:r>
            <a:br>
              <a:rPr lang="en-US" dirty="0"/>
            </a:br>
            <a:r>
              <a:rPr lang="en-US" dirty="0"/>
              <a:t>Master title</a:t>
            </a:r>
            <a:br>
              <a:rPr lang="en-US" dirty="0"/>
            </a:br>
            <a:r>
              <a:rPr lang="en-US" dirty="0"/>
              <a:t>Master title</a:t>
            </a:r>
            <a:br>
              <a:rPr lang="en-US" dirty="0"/>
            </a:br>
            <a:r>
              <a:rPr lang="en-US" dirty="0"/>
              <a:t>Master title</a:t>
            </a:r>
            <a:br>
              <a:rPr lang="en-US" dirty="0"/>
            </a:br>
            <a:r>
              <a:rPr lang="en-US" dirty="0"/>
              <a:t>Master title</a:t>
            </a:r>
            <a:br>
              <a:rPr lang="en-US" dirty="0"/>
            </a:br>
            <a:r>
              <a:rPr lang="en-US" dirty="0"/>
              <a:t>Master title</a:t>
            </a:r>
          </a:p>
        </p:txBody>
      </p:sp>
      <p:sp>
        <p:nvSpPr>
          <p:cNvPr id="8" name="Picture Placeholder 26">
            <a:extLst>
              <a:ext uri="{FF2B5EF4-FFF2-40B4-BE49-F238E27FC236}">
                <a16:creationId xmlns:a16="http://schemas.microsoft.com/office/drawing/2014/main" id="{C0B4C216-E27C-7A50-CF5C-D340913FF5A4}"/>
              </a:ext>
            </a:extLst>
          </p:cNvPr>
          <p:cNvSpPr>
            <a:spLocks noGrp="1"/>
          </p:cNvSpPr>
          <p:nvPr>
            <p:ph type="pic" sz="quarter" idx="10"/>
          </p:nvPr>
        </p:nvSpPr>
        <p:spPr>
          <a:xfrm>
            <a:off x="7528308" y="604554"/>
            <a:ext cx="4085468" cy="5136084"/>
          </a:xfrm>
          <a:custGeom>
            <a:avLst/>
            <a:gdLst>
              <a:gd name="connsiteX0" fmla="*/ 2247899 w 4495799"/>
              <a:gd name="connsiteY0" fmla="*/ 0 h 5651934"/>
              <a:gd name="connsiteX1" fmla="*/ 4495799 w 4495799"/>
              <a:gd name="connsiteY1" fmla="*/ 2223551 h 5651934"/>
              <a:gd name="connsiteX2" fmla="*/ 4495799 w 4495799"/>
              <a:gd name="connsiteY2" fmla="*/ 5651934 h 5651934"/>
              <a:gd name="connsiteX3" fmla="*/ 0 w 4495799"/>
              <a:gd name="connsiteY3" fmla="*/ 5651934 h 5651934"/>
              <a:gd name="connsiteX4" fmla="*/ 0 w 4495799"/>
              <a:gd name="connsiteY4" fmla="*/ 2223531 h 5651934"/>
              <a:gd name="connsiteX5" fmla="*/ 11605 w 4495799"/>
              <a:gd name="connsiteY5" fmla="*/ 1996206 h 5651934"/>
              <a:gd name="connsiteX6" fmla="*/ 2247899 w 4495799"/>
              <a:gd name="connsiteY6" fmla="*/ 0 h 565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5799" h="5651934">
                <a:moveTo>
                  <a:pt x="2247899" y="0"/>
                </a:moveTo>
                <a:cubicBezTo>
                  <a:pt x="3489380" y="0"/>
                  <a:pt x="4495799" y="995518"/>
                  <a:pt x="4495799" y="2223551"/>
                </a:cubicBezTo>
                <a:lnTo>
                  <a:pt x="4495799" y="5651934"/>
                </a:lnTo>
                <a:lnTo>
                  <a:pt x="0" y="5651934"/>
                </a:lnTo>
                <a:lnTo>
                  <a:pt x="0" y="2223531"/>
                </a:lnTo>
                <a:lnTo>
                  <a:pt x="11605" y="1996206"/>
                </a:lnTo>
                <a:cubicBezTo>
                  <a:pt x="126720" y="874967"/>
                  <a:pt x="1084011" y="0"/>
                  <a:pt x="2247899" y="0"/>
                </a:cubicBezTo>
                <a:close/>
              </a:path>
            </a:pathLst>
          </a:custGeom>
          <a:solidFill>
            <a:schemeClr val="tx2">
              <a:lumMod val="75000"/>
            </a:schemeClr>
          </a:solidFill>
        </p:spPr>
        <p:txBody>
          <a:bodyPr wrap="square" anchor="ctr">
            <a:noAutofit/>
          </a:bodyPr>
          <a:lstStyle>
            <a:lvl1pPr marL="0" indent="0" algn="ctr">
              <a:buNone/>
              <a:defRPr sz="1400" b="0" i="0">
                <a:solidFill>
                  <a:schemeClr val="bg1"/>
                </a:solidFill>
                <a:latin typeface="Avenir Book" panose="02000503020000020003" pitchFamily="2" charset="0"/>
              </a:defRPr>
            </a:lvl1pPr>
          </a:lstStyle>
          <a:p>
            <a:r>
              <a:rPr lang="en-US"/>
              <a:t>Click icon to add picture</a:t>
            </a:r>
            <a:endParaRPr lang="en-US" dirty="0"/>
          </a:p>
        </p:txBody>
      </p:sp>
      <p:sp>
        <p:nvSpPr>
          <p:cNvPr id="3" name="Subtitle 2">
            <a:extLst>
              <a:ext uri="{FF2B5EF4-FFF2-40B4-BE49-F238E27FC236}">
                <a16:creationId xmlns:a16="http://schemas.microsoft.com/office/drawing/2014/main" id="{E0C4CF15-8EEB-3E61-A35B-A44FACDCD36B}"/>
              </a:ext>
            </a:extLst>
          </p:cNvPr>
          <p:cNvSpPr>
            <a:spLocks noGrp="1"/>
          </p:cNvSpPr>
          <p:nvPr>
            <p:ph type="subTitle" idx="1"/>
          </p:nvPr>
        </p:nvSpPr>
        <p:spPr>
          <a:xfrm>
            <a:off x="7528308" y="5901989"/>
            <a:ext cx="4085468" cy="468087"/>
          </a:xfrm>
        </p:spPr>
        <p:txBody>
          <a:bodyPr lIns="0" tIns="0" rIns="0" bIns="0">
            <a:normAutofit/>
          </a:bodyPr>
          <a:lstStyle>
            <a:lvl1pPr marL="0" indent="0" algn="ctr">
              <a:buNone/>
              <a:defRPr sz="18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830254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Title and Content">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36C06-E9E1-16BE-139D-B69DCBBD28E1}"/>
              </a:ext>
            </a:extLst>
          </p:cNvPr>
          <p:cNvSpPr>
            <a:spLocks noGrp="1"/>
          </p:cNvSpPr>
          <p:nvPr>
            <p:ph type="title"/>
          </p:nvPr>
        </p:nvSpPr>
        <p:spPr>
          <a:xfrm>
            <a:off x="638462" y="642551"/>
            <a:ext cx="10915076" cy="1553680"/>
          </a:xfrm>
        </p:spPr>
        <p:txBody>
          <a:bodyPr lIns="0" tIns="0" rIns="0" bIns="0" anchor="t"/>
          <a:lstStyle>
            <a:lvl1pPr algn="ctr">
              <a:defRPr sz="5500">
                <a:solidFill>
                  <a:schemeClr val="accent4"/>
                </a:solidFill>
                <a:latin typeface="+mj-lt"/>
              </a:defRPr>
            </a:lvl1pPr>
          </a:lstStyle>
          <a:p>
            <a:r>
              <a:rPr lang="en-US"/>
              <a:t>Click to edit Master title style</a:t>
            </a:r>
            <a:endParaRPr lang="en-US" dirty="0"/>
          </a:p>
        </p:txBody>
      </p:sp>
      <p:sp>
        <p:nvSpPr>
          <p:cNvPr id="7" name="Content Placeholder 2">
            <a:extLst>
              <a:ext uri="{FF2B5EF4-FFF2-40B4-BE49-F238E27FC236}">
                <a16:creationId xmlns:a16="http://schemas.microsoft.com/office/drawing/2014/main" id="{1916A793-0543-8519-4E06-4D8E6A4E8CE6}"/>
              </a:ext>
            </a:extLst>
          </p:cNvPr>
          <p:cNvSpPr>
            <a:spLocks noGrp="1"/>
          </p:cNvSpPr>
          <p:nvPr>
            <p:ph idx="1" hasCustomPrompt="1"/>
          </p:nvPr>
        </p:nvSpPr>
        <p:spPr>
          <a:xfrm>
            <a:off x="419100" y="1837944"/>
            <a:ext cx="11353800" cy="3019086"/>
          </a:xfrm>
        </p:spPr>
        <p:txBody>
          <a:bodyPr>
            <a:noAutofit/>
          </a:bodyPr>
          <a:lstStyle>
            <a:lvl1pPr>
              <a:defRPr sz="3200"/>
            </a:lvl1pPr>
            <a:lvl2pPr marL="457200" indent="0" algn="l">
              <a:buNone/>
              <a:defRPr sz="1400"/>
            </a:lvl2pPr>
            <a:lvl3pPr>
              <a:defRPr sz="2400"/>
            </a:lvl3pPr>
            <a:lvl4pPr>
              <a:defRPr sz="2000"/>
            </a:lvl4pPr>
            <a:lvl5pPr>
              <a:defRPr sz="2000"/>
            </a:lvl5pPr>
            <a:lvl6pPr>
              <a:defRPr sz="2000"/>
            </a:lvl6pPr>
            <a:lvl7pPr>
              <a:defRPr sz="2000"/>
            </a:lvl7pPr>
            <a:lvl8pPr>
              <a:defRPr sz="2000"/>
            </a:lvl8pPr>
            <a:lvl9pPr>
              <a:defRPr sz="2000"/>
            </a:lvl9pPr>
          </a:lstStyle>
          <a:p>
            <a:pPr lvl="1"/>
            <a:r>
              <a:rPr lang="en-US" dirty="0"/>
              <a:t>Smart Graphic</a:t>
            </a:r>
          </a:p>
        </p:txBody>
      </p:sp>
      <p:sp>
        <p:nvSpPr>
          <p:cNvPr id="8" name="Text Placeholder 15">
            <a:extLst>
              <a:ext uri="{FF2B5EF4-FFF2-40B4-BE49-F238E27FC236}">
                <a16:creationId xmlns:a16="http://schemas.microsoft.com/office/drawing/2014/main" id="{2FA2A82A-5FFB-EAB7-624A-E00F9EA6DEC4}"/>
              </a:ext>
            </a:extLst>
          </p:cNvPr>
          <p:cNvSpPr>
            <a:spLocks noGrp="1"/>
          </p:cNvSpPr>
          <p:nvPr>
            <p:ph type="body" sz="quarter" idx="18" hasCustomPrompt="1"/>
          </p:nvPr>
        </p:nvSpPr>
        <p:spPr>
          <a:xfrm>
            <a:off x="638459" y="5232509"/>
            <a:ext cx="2188729" cy="493151"/>
          </a:xfrm>
        </p:spPr>
        <p:txBody>
          <a:bodyPr lIns="0" tIns="0" rIns="0" bIns="0" anchor="ctr">
            <a:noAutofit/>
          </a:bodyPr>
          <a:lstStyle>
            <a:lvl1pPr marL="0" indent="0" algn="ctr">
              <a:buNone/>
              <a:defRPr sz="3600" b="1" i="0">
                <a:solidFill>
                  <a:srgbClr val="C16548"/>
                </a:solidFill>
                <a:latin typeface="+mn-lt"/>
              </a:defRPr>
            </a:lvl1pPr>
          </a:lstStyle>
          <a:p>
            <a:pPr lvl="0"/>
            <a:r>
              <a:rPr lang="en-US" dirty="0"/>
              <a:t>Edit</a:t>
            </a:r>
          </a:p>
        </p:txBody>
      </p:sp>
      <p:sp>
        <p:nvSpPr>
          <p:cNvPr id="14" name="Text Placeholder 15">
            <a:extLst>
              <a:ext uri="{FF2B5EF4-FFF2-40B4-BE49-F238E27FC236}">
                <a16:creationId xmlns:a16="http://schemas.microsoft.com/office/drawing/2014/main" id="{1DD59288-2C4C-BA2F-F3C9-CEEC7BBAE558}"/>
              </a:ext>
            </a:extLst>
          </p:cNvPr>
          <p:cNvSpPr>
            <a:spLocks noGrp="1"/>
          </p:cNvSpPr>
          <p:nvPr>
            <p:ph type="body" sz="quarter" idx="33" hasCustomPrompt="1"/>
          </p:nvPr>
        </p:nvSpPr>
        <p:spPr>
          <a:xfrm>
            <a:off x="3547242" y="5232509"/>
            <a:ext cx="2188728" cy="493151"/>
          </a:xfrm>
        </p:spPr>
        <p:txBody>
          <a:bodyPr lIns="0" tIns="0" rIns="0" bIns="0" anchor="ctr">
            <a:noAutofit/>
          </a:bodyPr>
          <a:lstStyle>
            <a:lvl1pPr marL="0" indent="0" algn="ctr">
              <a:buNone/>
              <a:defRPr sz="3600" b="1" i="0">
                <a:solidFill>
                  <a:srgbClr val="C16548"/>
                </a:solidFill>
                <a:latin typeface="+mn-lt"/>
              </a:defRPr>
            </a:lvl1pPr>
          </a:lstStyle>
          <a:p>
            <a:pPr lvl="0"/>
            <a:r>
              <a:rPr lang="en-US" dirty="0"/>
              <a:t>Edit</a:t>
            </a:r>
          </a:p>
        </p:txBody>
      </p:sp>
      <p:sp>
        <p:nvSpPr>
          <p:cNvPr id="12" name="Text Placeholder 15">
            <a:extLst>
              <a:ext uri="{FF2B5EF4-FFF2-40B4-BE49-F238E27FC236}">
                <a16:creationId xmlns:a16="http://schemas.microsoft.com/office/drawing/2014/main" id="{A221A6B3-B644-8124-2E99-CBB5C1C0B2EE}"/>
              </a:ext>
            </a:extLst>
          </p:cNvPr>
          <p:cNvSpPr>
            <a:spLocks noGrp="1"/>
          </p:cNvSpPr>
          <p:nvPr>
            <p:ph type="body" sz="quarter" idx="31" hasCustomPrompt="1"/>
          </p:nvPr>
        </p:nvSpPr>
        <p:spPr>
          <a:xfrm>
            <a:off x="6456023" y="5232509"/>
            <a:ext cx="2188729" cy="493151"/>
          </a:xfrm>
        </p:spPr>
        <p:txBody>
          <a:bodyPr lIns="0" tIns="0" rIns="0" bIns="0" anchor="ctr">
            <a:noAutofit/>
          </a:bodyPr>
          <a:lstStyle>
            <a:lvl1pPr marL="0" indent="0" algn="ctr">
              <a:buNone/>
              <a:defRPr sz="3600" b="1" i="0">
                <a:solidFill>
                  <a:srgbClr val="C16548"/>
                </a:solidFill>
                <a:latin typeface="+mn-lt"/>
              </a:defRPr>
            </a:lvl1pPr>
          </a:lstStyle>
          <a:p>
            <a:pPr lvl="0"/>
            <a:r>
              <a:rPr lang="en-US" dirty="0"/>
              <a:t>Edit</a:t>
            </a:r>
          </a:p>
        </p:txBody>
      </p:sp>
      <p:sp>
        <p:nvSpPr>
          <p:cNvPr id="10" name="Text Placeholder 15">
            <a:extLst>
              <a:ext uri="{FF2B5EF4-FFF2-40B4-BE49-F238E27FC236}">
                <a16:creationId xmlns:a16="http://schemas.microsoft.com/office/drawing/2014/main" id="{282FC433-EED8-C305-2AE2-E3BC9D42E550}"/>
              </a:ext>
            </a:extLst>
          </p:cNvPr>
          <p:cNvSpPr>
            <a:spLocks noGrp="1"/>
          </p:cNvSpPr>
          <p:nvPr>
            <p:ph type="body" sz="quarter" idx="29" hasCustomPrompt="1"/>
          </p:nvPr>
        </p:nvSpPr>
        <p:spPr>
          <a:xfrm>
            <a:off x="9364806" y="5232509"/>
            <a:ext cx="2188729" cy="493151"/>
          </a:xfrm>
        </p:spPr>
        <p:txBody>
          <a:bodyPr lIns="0" tIns="0" rIns="0" bIns="0" anchor="ctr">
            <a:noAutofit/>
          </a:bodyPr>
          <a:lstStyle>
            <a:lvl1pPr marL="0" indent="0" algn="ctr">
              <a:buNone/>
              <a:defRPr sz="3600" b="1" i="0">
                <a:solidFill>
                  <a:srgbClr val="C16548"/>
                </a:solidFill>
                <a:latin typeface="+mn-lt"/>
              </a:defRPr>
            </a:lvl1pPr>
          </a:lstStyle>
          <a:p>
            <a:pPr lvl="0"/>
            <a:r>
              <a:rPr lang="en-US" dirty="0"/>
              <a:t>Edit</a:t>
            </a:r>
          </a:p>
        </p:txBody>
      </p:sp>
      <p:sp>
        <p:nvSpPr>
          <p:cNvPr id="9" name="Text Placeholder 18">
            <a:extLst>
              <a:ext uri="{FF2B5EF4-FFF2-40B4-BE49-F238E27FC236}">
                <a16:creationId xmlns:a16="http://schemas.microsoft.com/office/drawing/2014/main" id="{0824A580-B433-CC76-2FDC-C607FC5ECF8A}"/>
              </a:ext>
            </a:extLst>
          </p:cNvPr>
          <p:cNvSpPr>
            <a:spLocks noGrp="1"/>
          </p:cNvSpPr>
          <p:nvPr>
            <p:ph type="body" sz="quarter" idx="28"/>
          </p:nvPr>
        </p:nvSpPr>
        <p:spPr>
          <a:xfrm>
            <a:off x="638459" y="5742851"/>
            <a:ext cx="2188729" cy="369332"/>
          </a:xfrm>
        </p:spPr>
        <p:txBody>
          <a:bodyPr lIns="0" tIns="0" rIns="0" bIns="0">
            <a:noAutofit/>
          </a:bodyPr>
          <a:lstStyle>
            <a:lvl1pPr marL="0" indent="0" algn="ctr">
              <a:lnSpc>
                <a:spcPct val="150000"/>
              </a:lnSpc>
              <a:buFont typeface="Arial" panose="020B0604020202020204" pitchFamily="34" charset="0"/>
              <a:buNone/>
              <a:defRPr sz="1400" b="0" i="0" spc="50" baseline="0">
                <a:solidFill>
                  <a:srgbClr val="C16548"/>
                </a:solidFill>
                <a:latin typeface="+mn-lt"/>
              </a:defRPr>
            </a:lvl1pPr>
          </a:lstStyle>
          <a:p>
            <a:pPr lvl="0"/>
            <a:r>
              <a:rPr lang="en-US"/>
              <a:t>Click to edit Master text styles</a:t>
            </a:r>
          </a:p>
        </p:txBody>
      </p:sp>
      <p:sp>
        <p:nvSpPr>
          <p:cNvPr id="15" name="Text Placeholder 18">
            <a:extLst>
              <a:ext uri="{FF2B5EF4-FFF2-40B4-BE49-F238E27FC236}">
                <a16:creationId xmlns:a16="http://schemas.microsoft.com/office/drawing/2014/main" id="{479803CA-9514-7183-8AC8-13CC5B840641}"/>
              </a:ext>
            </a:extLst>
          </p:cNvPr>
          <p:cNvSpPr>
            <a:spLocks noGrp="1"/>
          </p:cNvSpPr>
          <p:nvPr>
            <p:ph type="body" sz="quarter" idx="34"/>
          </p:nvPr>
        </p:nvSpPr>
        <p:spPr>
          <a:xfrm>
            <a:off x="3547241" y="5742851"/>
            <a:ext cx="2188729" cy="369332"/>
          </a:xfrm>
        </p:spPr>
        <p:txBody>
          <a:bodyPr lIns="0" tIns="0" rIns="0" bIns="0">
            <a:noAutofit/>
          </a:bodyPr>
          <a:lstStyle>
            <a:lvl1pPr marL="0" indent="0" algn="ctr">
              <a:lnSpc>
                <a:spcPct val="150000"/>
              </a:lnSpc>
              <a:buFont typeface="Arial" panose="020B0604020202020204" pitchFamily="34" charset="0"/>
              <a:buNone/>
              <a:defRPr sz="1400" b="0" i="0" spc="50" baseline="0">
                <a:solidFill>
                  <a:srgbClr val="C16548"/>
                </a:solidFill>
                <a:latin typeface="+mn-lt"/>
              </a:defRPr>
            </a:lvl1pPr>
          </a:lstStyle>
          <a:p>
            <a:pPr lvl="0"/>
            <a:r>
              <a:rPr lang="en-US"/>
              <a:t>Click to edit Master text styles</a:t>
            </a:r>
          </a:p>
        </p:txBody>
      </p:sp>
      <p:sp>
        <p:nvSpPr>
          <p:cNvPr id="13" name="Text Placeholder 18">
            <a:extLst>
              <a:ext uri="{FF2B5EF4-FFF2-40B4-BE49-F238E27FC236}">
                <a16:creationId xmlns:a16="http://schemas.microsoft.com/office/drawing/2014/main" id="{861F1384-35C1-15D1-9228-D96AC95355B8}"/>
              </a:ext>
            </a:extLst>
          </p:cNvPr>
          <p:cNvSpPr>
            <a:spLocks noGrp="1"/>
          </p:cNvSpPr>
          <p:nvPr>
            <p:ph type="body" sz="quarter" idx="32"/>
          </p:nvPr>
        </p:nvSpPr>
        <p:spPr>
          <a:xfrm>
            <a:off x="6456023" y="5742851"/>
            <a:ext cx="2188729" cy="369332"/>
          </a:xfrm>
        </p:spPr>
        <p:txBody>
          <a:bodyPr lIns="0" tIns="0" rIns="0" bIns="0">
            <a:noAutofit/>
          </a:bodyPr>
          <a:lstStyle>
            <a:lvl1pPr marL="0" indent="0" algn="ctr">
              <a:lnSpc>
                <a:spcPct val="150000"/>
              </a:lnSpc>
              <a:buFont typeface="Arial" panose="020B0604020202020204" pitchFamily="34" charset="0"/>
              <a:buNone/>
              <a:defRPr sz="1400" b="0" i="0" spc="50" baseline="0">
                <a:solidFill>
                  <a:srgbClr val="C16548"/>
                </a:solidFill>
                <a:latin typeface="+mn-lt"/>
              </a:defRPr>
            </a:lvl1pPr>
          </a:lstStyle>
          <a:p>
            <a:pPr lvl="0"/>
            <a:r>
              <a:rPr lang="en-US"/>
              <a:t>Click to edit Master text styles</a:t>
            </a:r>
          </a:p>
        </p:txBody>
      </p:sp>
      <p:sp>
        <p:nvSpPr>
          <p:cNvPr id="11" name="Text Placeholder 18">
            <a:extLst>
              <a:ext uri="{FF2B5EF4-FFF2-40B4-BE49-F238E27FC236}">
                <a16:creationId xmlns:a16="http://schemas.microsoft.com/office/drawing/2014/main" id="{38B1D216-8DC7-A8D4-4857-4C7529D982EF}"/>
              </a:ext>
            </a:extLst>
          </p:cNvPr>
          <p:cNvSpPr>
            <a:spLocks noGrp="1"/>
          </p:cNvSpPr>
          <p:nvPr>
            <p:ph type="body" sz="quarter" idx="30"/>
          </p:nvPr>
        </p:nvSpPr>
        <p:spPr>
          <a:xfrm>
            <a:off x="9364806" y="5742851"/>
            <a:ext cx="2188729" cy="369332"/>
          </a:xfrm>
        </p:spPr>
        <p:txBody>
          <a:bodyPr lIns="0" tIns="0" rIns="0" bIns="0">
            <a:noAutofit/>
          </a:bodyPr>
          <a:lstStyle>
            <a:lvl1pPr marL="0" indent="0" algn="ctr">
              <a:lnSpc>
                <a:spcPct val="150000"/>
              </a:lnSpc>
              <a:buFont typeface="Arial" panose="020B0604020202020204" pitchFamily="34" charset="0"/>
              <a:buNone/>
              <a:defRPr sz="1400" b="0" i="0" spc="50" baseline="0">
                <a:solidFill>
                  <a:srgbClr val="C16548"/>
                </a:solidFill>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18C560A5-5844-81D4-98B4-29211FD2EA12}"/>
              </a:ext>
            </a:extLst>
          </p:cNvPr>
          <p:cNvSpPr>
            <a:spLocks noGrp="1"/>
          </p:cNvSpPr>
          <p:nvPr>
            <p:ph type="ftr" sz="quarter" idx="22"/>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2DDFB1A8-4CF1-35AB-0707-AEAF88714AC8}"/>
              </a:ext>
            </a:extLst>
          </p:cNvPr>
          <p:cNvSpPr>
            <a:spLocks noGrp="1"/>
          </p:cNvSpPr>
          <p:nvPr>
            <p:ph type="sldNum" sz="quarter" idx="23"/>
          </p:nvPr>
        </p:nvSpPr>
        <p:spPr/>
        <p:txBody>
          <a:bodyPr/>
          <a:lstStyle/>
          <a:p>
            <a:fld id="{295C7AAE-A677-454A-8BDB-62A0650ACE98}" type="slidenum">
              <a:rPr lang="en-US" smtClean="0"/>
              <a:pPr/>
              <a:t>‹#›</a:t>
            </a:fld>
            <a:endParaRPr lang="en-US" dirty="0"/>
          </a:p>
        </p:txBody>
      </p:sp>
    </p:spTree>
    <p:extLst>
      <p:ext uri="{BB962C8B-B14F-4D97-AF65-F5344CB8AC3E}">
        <p14:creationId xmlns:p14="http://schemas.microsoft.com/office/powerpoint/2010/main" val="3846359587"/>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Title and Content">
    <p:bg>
      <p:bgPr>
        <a:solidFill>
          <a:schemeClr val="accent6"/>
        </a:solidFill>
        <a:effectLst/>
      </p:bgPr>
    </p:bg>
    <p:spTree>
      <p:nvGrpSpPr>
        <p:cNvPr id="1" name=""/>
        <p:cNvGrpSpPr/>
        <p:nvPr/>
      </p:nvGrpSpPr>
      <p:grpSpPr>
        <a:xfrm>
          <a:off x="0" y="0"/>
          <a:ext cx="0" cy="0"/>
          <a:chOff x="0" y="0"/>
          <a:chExt cx="0" cy="0"/>
        </a:xfrm>
      </p:grpSpPr>
      <p:sp>
        <p:nvSpPr>
          <p:cNvPr id="15" name="Picture Placeholder 26">
            <a:extLst>
              <a:ext uri="{FF2B5EF4-FFF2-40B4-BE49-F238E27FC236}">
                <a16:creationId xmlns:a16="http://schemas.microsoft.com/office/drawing/2014/main" id="{E0689DF6-C6F5-534C-0D45-ED59D0031289}"/>
              </a:ext>
            </a:extLst>
          </p:cNvPr>
          <p:cNvSpPr>
            <a:spLocks noGrp="1"/>
          </p:cNvSpPr>
          <p:nvPr>
            <p:ph type="pic" sz="quarter" idx="10"/>
          </p:nvPr>
        </p:nvSpPr>
        <p:spPr>
          <a:xfrm>
            <a:off x="838200" y="860958"/>
            <a:ext cx="4085468" cy="5136084"/>
          </a:xfrm>
          <a:custGeom>
            <a:avLst/>
            <a:gdLst>
              <a:gd name="connsiteX0" fmla="*/ 2247899 w 4495799"/>
              <a:gd name="connsiteY0" fmla="*/ 0 h 5651934"/>
              <a:gd name="connsiteX1" fmla="*/ 4495799 w 4495799"/>
              <a:gd name="connsiteY1" fmla="*/ 2223551 h 5651934"/>
              <a:gd name="connsiteX2" fmla="*/ 4495799 w 4495799"/>
              <a:gd name="connsiteY2" fmla="*/ 5651934 h 5651934"/>
              <a:gd name="connsiteX3" fmla="*/ 0 w 4495799"/>
              <a:gd name="connsiteY3" fmla="*/ 5651934 h 5651934"/>
              <a:gd name="connsiteX4" fmla="*/ 0 w 4495799"/>
              <a:gd name="connsiteY4" fmla="*/ 2223531 h 5651934"/>
              <a:gd name="connsiteX5" fmla="*/ 11605 w 4495799"/>
              <a:gd name="connsiteY5" fmla="*/ 1996206 h 5651934"/>
              <a:gd name="connsiteX6" fmla="*/ 2247899 w 4495799"/>
              <a:gd name="connsiteY6" fmla="*/ 0 h 565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5799" h="5651934">
                <a:moveTo>
                  <a:pt x="2247899" y="0"/>
                </a:moveTo>
                <a:cubicBezTo>
                  <a:pt x="3489380" y="0"/>
                  <a:pt x="4495799" y="995518"/>
                  <a:pt x="4495799" y="2223551"/>
                </a:cubicBezTo>
                <a:lnTo>
                  <a:pt x="4495799" y="5651934"/>
                </a:lnTo>
                <a:lnTo>
                  <a:pt x="0" y="5651934"/>
                </a:lnTo>
                <a:lnTo>
                  <a:pt x="0" y="2223531"/>
                </a:lnTo>
                <a:lnTo>
                  <a:pt x="11605" y="1996206"/>
                </a:lnTo>
                <a:cubicBezTo>
                  <a:pt x="126720" y="874967"/>
                  <a:pt x="1084011" y="0"/>
                  <a:pt x="2247899" y="0"/>
                </a:cubicBezTo>
                <a:close/>
              </a:path>
            </a:pathLst>
          </a:custGeom>
          <a:solidFill>
            <a:schemeClr val="accent4"/>
          </a:solidFill>
        </p:spPr>
        <p:txBody>
          <a:bodyPr wrap="square" anchor="ctr">
            <a:noAutofit/>
          </a:bodyPr>
          <a:lstStyle>
            <a:lvl1pPr marL="0" indent="0" algn="ctr">
              <a:buFont typeface="Arial" panose="020B0604020202020204" pitchFamily="34" charset="0"/>
              <a:buNone/>
              <a:defRPr sz="1400" b="0" i="0">
                <a:solidFill>
                  <a:schemeClr val="bg1"/>
                </a:solidFill>
                <a:latin typeface="Avenir Book" panose="02000503020000020003" pitchFamily="2" charset="0"/>
              </a:defRPr>
            </a:lvl1pPr>
          </a:lstStyle>
          <a:p>
            <a:r>
              <a:rPr lang="en-US"/>
              <a:t>Click icon to add picture</a:t>
            </a:r>
            <a:endParaRPr lang="en-US" dirty="0"/>
          </a:p>
        </p:txBody>
      </p:sp>
      <p:sp>
        <p:nvSpPr>
          <p:cNvPr id="16" name="TextBox 15">
            <a:extLst>
              <a:ext uri="{FF2B5EF4-FFF2-40B4-BE49-F238E27FC236}">
                <a16:creationId xmlns:a16="http://schemas.microsoft.com/office/drawing/2014/main" id="{248A60E5-D102-7326-D77E-C6DF8BDDA7D6}"/>
              </a:ext>
            </a:extLst>
          </p:cNvPr>
          <p:cNvSpPr txBox="1"/>
          <p:nvPr userDrawn="1"/>
        </p:nvSpPr>
        <p:spPr>
          <a:xfrm>
            <a:off x="6598508" y="6079524"/>
            <a:ext cx="184731" cy="369332"/>
          </a:xfrm>
          <a:prstGeom prst="rect">
            <a:avLst/>
          </a:prstGeom>
          <a:noFill/>
        </p:spPr>
        <p:txBody>
          <a:bodyPr wrap="none" rtlCol="0">
            <a:spAutoFit/>
          </a:bodyPr>
          <a:lstStyle/>
          <a:p>
            <a:endParaRPr lang="en-US" dirty="0"/>
          </a:p>
        </p:txBody>
      </p:sp>
      <p:sp>
        <p:nvSpPr>
          <p:cNvPr id="13" name="Title 1">
            <a:extLst>
              <a:ext uri="{FF2B5EF4-FFF2-40B4-BE49-F238E27FC236}">
                <a16:creationId xmlns:a16="http://schemas.microsoft.com/office/drawing/2014/main" id="{2D67076B-6CF0-B20E-9689-27FA1127A72A}"/>
              </a:ext>
            </a:extLst>
          </p:cNvPr>
          <p:cNvSpPr>
            <a:spLocks noGrp="1"/>
          </p:cNvSpPr>
          <p:nvPr>
            <p:ph type="title" hasCustomPrompt="1"/>
          </p:nvPr>
        </p:nvSpPr>
        <p:spPr>
          <a:xfrm>
            <a:off x="4548851" y="0"/>
            <a:ext cx="8160152" cy="6858000"/>
          </a:xfrm>
        </p:spPr>
        <p:txBody>
          <a:bodyPr anchor="ctr">
            <a:noAutofit/>
          </a:bodyPr>
          <a:lstStyle>
            <a:lvl1pPr algn="l">
              <a:defRPr sz="8000">
                <a:solidFill>
                  <a:schemeClr val="bg1"/>
                </a:solidFill>
                <a:latin typeface="+mj-lt"/>
              </a:defRPr>
            </a:lvl1pPr>
          </a:lstStyle>
          <a:p>
            <a:r>
              <a:rPr lang="en-US" dirty="0"/>
              <a:t>Master title</a:t>
            </a:r>
            <a:br>
              <a:rPr lang="en-US" dirty="0"/>
            </a:br>
            <a:r>
              <a:rPr lang="en-US" dirty="0"/>
              <a:t>Master title</a:t>
            </a:r>
            <a:br>
              <a:rPr lang="en-US" dirty="0"/>
            </a:br>
            <a:r>
              <a:rPr lang="en-US" dirty="0"/>
              <a:t>Master title</a:t>
            </a:r>
            <a:br>
              <a:rPr lang="en-US" dirty="0"/>
            </a:br>
            <a:r>
              <a:rPr lang="en-US" dirty="0"/>
              <a:t>Master title</a:t>
            </a:r>
            <a:br>
              <a:rPr lang="en-US" dirty="0"/>
            </a:br>
            <a:r>
              <a:rPr lang="en-US" dirty="0"/>
              <a:t>Master title</a:t>
            </a:r>
            <a:br>
              <a:rPr lang="en-US" dirty="0"/>
            </a:br>
            <a:r>
              <a:rPr lang="en-US" dirty="0"/>
              <a:t>Master title</a:t>
            </a:r>
            <a:br>
              <a:rPr lang="en-US" dirty="0"/>
            </a:br>
            <a:r>
              <a:rPr lang="en-US" dirty="0"/>
              <a:t>Master title</a:t>
            </a:r>
          </a:p>
        </p:txBody>
      </p:sp>
    </p:spTree>
    <p:extLst>
      <p:ext uri="{BB962C8B-B14F-4D97-AF65-F5344CB8AC3E}">
        <p14:creationId xmlns:p14="http://schemas.microsoft.com/office/powerpoint/2010/main" val="23530924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Title and Content">
    <p:bg>
      <p:bgPr>
        <a:solidFill>
          <a:schemeClr val="accent3"/>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F986A58D-6106-E01B-0BDC-2F992AD25A9D}"/>
              </a:ext>
            </a:extLst>
          </p:cNvPr>
          <p:cNvSpPr>
            <a:spLocks noGrp="1"/>
          </p:cNvSpPr>
          <p:nvPr>
            <p:ph type="title"/>
          </p:nvPr>
        </p:nvSpPr>
        <p:spPr>
          <a:xfrm>
            <a:off x="638462" y="642551"/>
            <a:ext cx="10915076" cy="1553680"/>
          </a:xfrm>
        </p:spPr>
        <p:txBody>
          <a:bodyPr lIns="0" tIns="0" rIns="0" bIns="0" anchor="t"/>
          <a:lstStyle>
            <a:lvl1pPr>
              <a:defRPr sz="5500">
                <a:solidFill>
                  <a:schemeClr val="accent4"/>
                </a:solidFill>
                <a:latin typeface="+mj-lt"/>
              </a:defRPr>
            </a:lvl1pPr>
          </a:lstStyle>
          <a:p>
            <a:r>
              <a:rPr lang="en-US"/>
              <a:t>Click to edit Master title style</a:t>
            </a:r>
            <a:endParaRPr lang="en-US" dirty="0"/>
          </a:p>
        </p:txBody>
      </p:sp>
      <p:sp>
        <p:nvSpPr>
          <p:cNvPr id="15" name="Picture Placeholder 5">
            <a:extLst>
              <a:ext uri="{FF2B5EF4-FFF2-40B4-BE49-F238E27FC236}">
                <a16:creationId xmlns:a16="http://schemas.microsoft.com/office/drawing/2014/main" id="{3F266306-412A-D7DE-40EF-45BBA13E5563}"/>
              </a:ext>
            </a:extLst>
          </p:cNvPr>
          <p:cNvSpPr>
            <a:spLocks noGrp="1"/>
          </p:cNvSpPr>
          <p:nvPr>
            <p:ph type="pic" sz="quarter" idx="24"/>
          </p:nvPr>
        </p:nvSpPr>
        <p:spPr>
          <a:xfrm>
            <a:off x="638460" y="2539313"/>
            <a:ext cx="685800" cy="685800"/>
          </a:xfrm>
        </p:spPr>
        <p:txBody>
          <a:bodyPr lIns="0" tIns="0" rIns="0" bIns="0">
            <a:noAutofit/>
          </a:bodyPr>
          <a:lstStyle>
            <a:lvl1pPr marL="0" indent="0">
              <a:buNone/>
              <a:defRPr sz="1200" b="0" i="0">
                <a:latin typeface="+mn-lt"/>
              </a:defRPr>
            </a:lvl1pPr>
          </a:lstStyle>
          <a:p>
            <a:r>
              <a:rPr lang="en-US"/>
              <a:t>Click icon to add picture</a:t>
            </a:r>
            <a:endParaRPr lang="en-US" dirty="0"/>
          </a:p>
        </p:txBody>
      </p:sp>
      <p:sp>
        <p:nvSpPr>
          <p:cNvPr id="33" name="Picture Placeholder 5">
            <a:extLst>
              <a:ext uri="{FF2B5EF4-FFF2-40B4-BE49-F238E27FC236}">
                <a16:creationId xmlns:a16="http://schemas.microsoft.com/office/drawing/2014/main" id="{28BF9A91-4021-72CF-EEBD-43B8B2F764A0}"/>
              </a:ext>
            </a:extLst>
          </p:cNvPr>
          <p:cNvSpPr>
            <a:spLocks noGrp="1"/>
          </p:cNvSpPr>
          <p:nvPr>
            <p:ph type="pic" sz="quarter" idx="33"/>
          </p:nvPr>
        </p:nvSpPr>
        <p:spPr>
          <a:xfrm>
            <a:off x="3534372" y="2539313"/>
            <a:ext cx="685800" cy="685800"/>
          </a:xfrm>
        </p:spPr>
        <p:txBody>
          <a:bodyPr lIns="0" tIns="0" rIns="0" bIns="0">
            <a:noAutofit/>
          </a:bodyPr>
          <a:lstStyle>
            <a:lvl1pPr marL="0" indent="0">
              <a:buNone/>
              <a:defRPr sz="1200" b="0" i="0">
                <a:latin typeface="+mn-lt"/>
              </a:defRPr>
            </a:lvl1pPr>
          </a:lstStyle>
          <a:p>
            <a:r>
              <a:rPr lang="en-US"/>
              <a:t>Click icon to add picture</a:t>
            </a:r>
            <a:endParaRPr lang="en-US" dirty="0"/>
          </a:p>
        </p:txBody>
      </p:sp>
      <p:sp>
        <p:nvSpPr>
          <p:cNvPr id="30" name="Picture Placeholder 5">
            <a:extLst>
              <a:ext uri="{FF2B5EF4-FFF2-40B4-BE49-F238E27FC236}">
                <a16:creationId xmlns:a16="http://schemas.microsoft.com/office/drawing/2014/main" id="{5D88CB52-BC08-9751-260B-B531030DCABC}"/>
              </a:ext>
            </a:extLst>
          </p:cNvPr>
          <p:cNvSpPr>
            <a:spLocks noGrp="1"/>
          </p:cNvSpPr>
          <p:nvPr>
            <p:ph type="pic" sz="quarter" idx="30"/>
          </p:nvPr>
        </p:nvSpPr>
        <p:spPr>
          <a:xfrm>
            <a:off x="6430282" y="2539313"/>
            <a:ext cx="685800" cy="685800"/>
          </a:xfrm>
        </p:spPr>
        <p:txBody>
          <a:bodyPr lIns="0" tIns="0" rIns="0" bIns="0">
            <a:noAutofit/>
          </a:bodyPr>
          <a:lstStyle>
            <a:lvl1pPr marL="0" indent="0">
              <a:buNone/>
              <a:defRPr sz="1200" b="0" i="0">
                <a:latin typeface="+mn-lt"/>
              </a:defRPr>
            </a:lvl1pPr>
          </a:lstStyle>
          <a:p>
            <a:r>
              <a:rPr lang="en-US"/>
              <a:t>Click icon to add picture</a:t>
            </a:r>
            <a:endParaRPr lang="en-US" dirty="0"/>
          </a:p>
        </p:txBody>
      </p:sp>
      <p:sp>
        <p:nvSpPr>
          <p:cNvPr id="21" name="Picture Placeholder 5">
            <a:extLst>
              <a:ext uri="{FF2B5EF4-FFF2-40B4-BE49-F238E27FC236}">
                <a16:creationId xmlns:a16="http://schemas.microsoft.com/office/drawing/2014/main" id="{06E6C850-58C9-7074-08C7-7D24B9A951FD}"/>
              </a:ext>
            </a:extLst>
          </p:cNvPr>
          <p:cNvSpPr>
            <a:spLocks noGrp="1"/>
          </p:cNvSpPr>
          <p:nvPr>
            <p:ph type="pic" sz="quarter" idx="27"/>
          </p:nvPr>
        </p:nvSpPr>
        <p:spPr>
          <a:xfrm>
            <a:off x="9326190" y="2539313"/>
            <a:ext cx="685800" cy="685800"/>
          </a:xfrm>
        </p:spPr>
        <p:txBody>
          <a:bodyPr lIns="0" tIns="0" rIns="0" bIns="0">
            <a:noAutofit/>
          </a:bodyPr>
          <a:lstStyle>
            <a:lvl1pPr marL="0" indent="0">
              <a:buNone/>
              <a:defRPr sz="1200" b="0" i="0">
                <a:latin typeface="+mn-lt"/>
              </a:defRPr>
            </a:lvl1pPr>
          </a:lstStyle>
          <a:p>
            <a:r>
              <a:rPr lang="en-US"/>
              <a:t>Click icon to add picture</a:t>
            </a:r>
            <a:endParaRPr lang="en-US" dirty="0"/>
          </a:p>
        </p:txBody>
      </p:sp>
      <p:sp>
        <p:nvSpPr>
          <p:cNvPr id="8" name="Text Placeholder 15">
            <a:extLst>
              <a:ext uri="{FF2B5EF4-FFF2-40B4-BE49-F238E27FC236}">
                <a16:creationId xmlns:a16="http://schemas.microsoft.com/office/drawing/2014/main" id="{CC404B5F-F158-CEF8-E5AF-9B7601510FA5}"/>
              </a:ext>
            </a:extLst>
          </p:cNvPr>
          <p:cNvSpPr>
            <a:spLocks noGrp="1"/>
          </p:cNvSpPr>
          <p:nvPr>
            <p:ph type="body" sz="quarter" idx="13"/>
          </p:nvPr>
        </p:nvSpPr>
        <p:spPr>
          <a:xfrm>
            <a:off x="638462" y="3397603"/>
            <a:ext cx="2227344" cy="430688"/>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32" name="Text Placeholder 15">
            <a:extLst>
              <a:ext uri="{FF2B5EF4-FFF2-40B4-BE49-F238E27FC236}">
                <a16:creationId xmlns:a16="http://schemas.microsoft.com/office/drawing/2014/main" id="{0A395A78-D15C-3B71-AC48-52F422FF299A}"/>
              </a:ext>
            </a:extLst>
          </p:cNvPr>
          <p:cNvSpPr>
            <a:spLocks noGrp="1"/>
          </p:cNvSpPr>
          <p:nvPr>
            <p:ph type="body" sz="quarter" idx="32"/>
          </p:nvPr>
        </p:nvSpPr>
        <p:spPr>
          <a:xfrm>
            <a:off x="3534372" y="3397603"/>
            <a:ext cx="2227344" cy="430688"/>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23" name="Text Placeholder 15">
            <a:extLst>
              <a:ext uri="{FF2B5EF4-FFF2-40B4-BE49-F238E27FC236}">
                <a16:creationId xmlns:a16="http://schemas.microsoft.com/office/drawing/2014/main" id="{C26292D0-5ED9-B06E-0FEC-5ECF9B61DA18}"/>
              </a:ext>
            </a:extLst>
          </p:cNvPr>
          <p:cNvSpPr>
            <a:spLocks noGrp="1"/>
          </p:cNvSpPr>
          <p:nvPr>
            <p:ph type="body" sz="quarter" idx="29"/>
          </p:nvPr>
        </p:nvSpPr>
        <p:spPr>
          <a:xfrm>
            <a:off x="6430282" y="3397603"/>
            <a:ext cx="2227344" cy="430688"/>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20" name="Text Placeholder 15">
            <a:extLst>
              <a:ext uri="{FF2B5EF4-FFF2-40B4-BE49-F238E27FC236}">
                <a16:creationId xmlns:a16="http://schemas.microsoft.com/office/drawing/2014/main" id="{7025E22B-8EFC-3B41-7DF2-F2F0FBBFC260}"/>
              </a:ext>
            </a:extLst>
          </p:cNvPr>
          <p:cNvSpPr>
            <a:spLocks noGrp="1"/>
          </p:cNvSpPr>
          <p:nvPr>
            <p:ph type="body" sz="quarter" idx="26"/>
          </p:nvPr>
        </p:nvSpPr>
        <p:spPr>
          <a:xfrm>
            <a:off x="9326192" y="3397603"/>
            <a:ext cx="2227344" cy="430688"/>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38" name="Text Placeholder 18">
            <a:extLst>
              <a:ext uri="{FF2B5EF4-FFF2-40B4-BE49-F238E27FC236}">
                <a16:creationId xmlns:a16="http://schemas.microsoft.com/office/drawing/2014/main" id="{459D7743-7A8F-C73A-B9D5-49190ED512A1}"/>
              </a:ext>
            </a:extLst>
          </p:cNvPr>
          <p:cNvSpPr>
            <a:spLocks noGrp="1"/>
          </p:cNvSpPr>
          <p:nvPr>
            <p:ph type="body" sz="quarter" idx="36"/>
          </p:nvPr>
        </p:nvSpPr>
        <p:spPr>
          <a:xfrm>
            <a:off x="638462" y="4000780"/>
            <a:ext cx="2227344" cy="2078744"/>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p:txBody>
      </p:sp>
      <p:sp>
        <p:nvSpPr>
          <p:cNvPr id="37" name="Text Placeholder 18">
            <a:extLst>
              <a:ext uri="{FF2B5EF4-FFF2-40B4-BE49-F238E27FC236}">
                <a16:creationId xmlns:a16="http://schemas.microsoft.com/office/drawing/2014/main" id="{D4BD1280-EFE5-3F5B-2E53-29FC62D22186}"/>
              </a:ext>
            </a:extLst>
          </p:cNvPr>
          <p:cNvSpPr>
            <a:spLocks noGrp="1"/>
          </p:cNvSpPr>
          <p:nvPr>
            <p:ph type="body" sz="quarter" idx="35"/>
          </p:nvPr>
        </p:nvSpPr>
        <p:spPr>
          <a:xfrm>
            <a:off x="3534372" y="4000780"/>
            <a:ext cx="2227344" cy="2078744"/>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p:txBody>
      </p:sp>
      <p:sp>
        <p:nvSpPr>
          <p:cNvPr id="36" name="Text Placeholder 18">
            <a:extLst>
              <a:ext uri="{FF2B5EF4-FFF2-40B4-BE49-F238E27FC236}">
                <a16:creationId xmlns:a16="http://schemas.microsoft.com/office/drawing/2014/main" id="{D7323A54-CEF7-D9AE-B43D-CCF5F95273CC}"/>
              </a:ext>
            </a:extLst>
          </p:cNvPr>
          <p:cNvSpPr>
            <a:spLocks noGrp="1"/>
          </p:cNvSpPr>
          <p:nvPr>
            <p:ph type="body" sz="quarter" idx="34"/>
          </p:nvPr>
        </p:nvSpPr>
        <p:spPr>
          <a:xfrm>
            <a:off x="6430282" y="4000780"/>
            <a:ext cx="2227344" cy="2078744"/>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p:txBody>
      </p:sp>
      <p:sp>
        <p:nvSpPr>
          <p:cNvPr id="35" name="Text Placeholder 18">
            <a:extLst>
              <a:ext uri="{FF2B5EF4-FFF2-40B4-BE49-F238E27FC236}">
                <a16:creationId xmlns:a16="http://schemas.microsoft.com/office/drawing/2014/main" id="{C50A54A3-4CD3-53F4-3FFE-F664FBFCB16A}"/>
              </a:ext>
            </a:extLst>
          </p:cNvPr>
          <p:cNvSpPr>
            <a:spLocks noGrp="1"/>
          </p:cNvSpPr>
          <p:nvPr>
            <p:ph type="body" sz="quarter" idx="25"/>
          </p:nvPr>
        </p:nvSpPr>
        <p:spPr>
          <a:xfrm>
            <a:off x="9326191" y="4000780"/>
            <a:ext cx="2227344" cy="2078744"/>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18C560A5-5844-81D4-98B4-29211FD2EA12}"/>
              </a:ext>
            </a:extLst>
          </p:cNvPr>
          <p:cNvSpPr>
            <a:spLocks noGrp="1"/>
          </p:cNvSpPr>
          <p:nvPr>
            <p:ph type="ftr" sz="quarter" idx="22"/>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2DDFB1A8-4CF1-35AB-0707-AEAF88714AC8}"/>
              </a:ext>
            </a:extLst>
          </p:cNvPr>
          <p:cNvSpPr>
            <a:spLocks noGrp="1"/>
          </p:cNvSpPr>
          <p:nvPr>
            <p:ph type="sldNum" sz="quarter" idx="23"/>
          </p:nvPr>
        </p:nvSpPr>
        <p:spPr/>
        <p:txBody>
          <a:bodyPr/>
          <a:lstStyle/>
          <a:p>
            <a:fld id="{295C7AAE-A677-454A-8BDB-62A0650ACE98}" type="slidenum">
              <a:rPr lang="en-US" smtClean="0"/>
              <a:pPr/>
              <a:t>‹#›</a:t>
            </a:fld>
            <a:endParaRPr lang="en-US" dirty="0"/>
          </a:p>
        </p:txBody>
      </p:sp>
    </p:spTree>
    <p:extLst>
      <p:ext uri="{BB962C8B-B14F-4D97-AF65-F5344CB8AC3E}">
        <p14:creationId xmlns:p14="http://schemas.microsoft.com/office/powerpoint/2010/main" val="42706642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accent1"/>
        </a:solidFill>
        <a:effectLst/>
      </p:bgPr>
    </p:bg>
    <p:spTree>
      <p:nvGrpSpPr>
        <p:cNvPr id="1" name=""/>
        <p:cNvGrpSpPr/>
        <p:nvPr/>
      </p:nvGrpSpPr>
      <p:grpSpPr>
        <a:xfrm>
          <a:off x="0" y="0"/>
          <a:ext cx="0" cy="0"/>
          <a:chOff x="0" y="0"/>
          <a:chExt cx="0" cy="0"/>
        </a:xfrm>
      </p:grpSpPr>
      <p:sp>
        <p:nvSpPr>
          <p:cNvPr id="11" name="Text Placeholder 3">
            <a:extLst>
              <a:ext uri="{FF2B5EF4-FFF2-40B4-BE49-F238E27FC236}">
                <a16:creationId xmlns:a16="http://schemas.microsoft.com/office/drawing/2014/main" id="{75B86244-CE85-A100-2FAE-57F9E9959565}"/>
              </a:ext>
            </a:extLst>
          </p:cNvPr>
          <p:cNvSpPr>
            <a:spLocks noGrp="1"/>
          </p:cNvSpPr>
          <p:nvPr>
            <p:ph type="body" sz="quarter" idx="13" hasCustomPrompt="1"/>
          </p:nvPr>
        </p:nvSpPr>
        <p:spPr>
          <a:xfrm>
            <a:off x="783681" y="4554640"/>
            <a:ext cx="7156551" cy="992899"/>
          </a:xfrm>
        </p:spPr>
        <p:txBody>
          <a:bodyPr lIns="0" tIns="0" rIns="0" bIns="0">
            <a:noAutofit/>
          </a:bodyPr>
          <a:lstStyle>
            <a:lvl1pPr marL="0" indent="0">
              <a:buNone/>
              <a:defRPr sz="8000" b="0" spc="1000" baseline="0">
                <a:solidFill>
                  <a:schemeClr val="bg1">
                    <a:alpha val="10000"/>
                  </a:schemeClr>
                </a:solidFill>
                <a:latin typeface="+mj-lt"/>
              </a:defRPr>
            </a:lvl1pPr>
            <a:lvl2pPr marL="457200" indent="0">
              <a:buNone/>
              <a:defRPr>
                <a:latin typeface="Felix Titling" pitchFamily="82" charset="77"/>
              </a:defRPr>
            </a:lvl2pPr>
            <a:lvl3pPr marL="914400" indent="0">
              <a:buNone/>
              <a:defRPr>
                <a:latin typeface="Felix Titling" pitchFamily="82" charset="77"/>
              </a:defRPr>
            </a:lvl3pPr>
            <a:lvl4pPr marL="1371600" indent="0">
              <a:buNone/>
              <a:defRPr>
                <a:latin typeface="Felix Titling" pitchFamily="82" charset="77"/>
              </a:defRPr>
            </a:lvl4pPr>
            <a:lvl5pPr marL="1828800" indent="0">
              <a:buNone/>
              <a:defRPr>
                <a:latin typeface="Felix Titling" pitchFamily="82" charset="77"/>
              </a:defRPr>
            </a:lvl5pPr>
          </a:lstStyle>
          <a:p>
            <a:pPr lvl="0"/>
            <a:r>
              <a:rPr lang="en-US" dirty="0"/>
              <a:t>title</a:t>
            </a:r>
          </a:p>
        </p:txBody>
      </p:sp>
      <p:sp>
        <p:nvSpPr>
          <p:cNvPr id="9" name="Text Placeholder 3">
            <a:extLst>
              <a:ext uri="{FF2B5EF4-FFF2-40B4-BE49-F238E27FC236}">
                <a16:creationId xmlns:a16="http://schemas.microsoft.com/office/drawing/2014/main" id="{41BADE24-E02E-B86B-4973-FF07C9C25E12}"/>
              </a:ext>
            </a:extLst>
          </p:cNvPr>
          <p:cNvSpPr>
            <a:spLocks noGrp="1"/>
          </p:cNvSpPr>
          <p:nvPr>
            <p:ph type="body" sz="quarter" idx="12" hasCustomPrompt="1"/>
          </p:nvPr>
        </p:nvSpPr>
        <p:spPr>
          <a:xfrm>
            <a:off x="783681" y="1296361"/>
            <a:ext cx="7156551" cy="992899"/>
          </a:xfrm>
        </p:spPr>
        <p:txBody>
          <a:bodyPr lIns="0" tIns="0" rIns="0" bIns="0">
            <a:noAutofit/>
          </a:bodyPr>
          <a:lstStyle>
            <a:lvl1pPr marL="0" indent="0">
              <a:buNone/>
              <a:defRPr sz="8000" b="0" spc="1000" baseline="0">
                <a:solidFill>
                  <a:schemeClr val="bg1">
                    <a:alpha val="10000"/>
                  </a:schemeClr>
                </a:solidFill>
                <a:latin typeface="+mj-lt"/>
              </a:defRPr>
            </a:lvl1pPr>
            <a:lvl2pPr marL="457200" indent="0">
              <a:buNone/>
              <a:defRPr>
                <a:latin typeface="Felix Titling" pitchFamily="82" charset="77"/>
              </a:defRPr>
            </a:lvl2pPr>
            <a:lvl3pPr marL="914400" indent="0">
              <a:buNone/>
              <a:defRPr>
                <a:latin typeface="Felix Titling" pitchFamily="82" charset="77"/>
              </a:defRPr>
            </a:lvl3pPr>
            <a:lvl4pPr marL="1371600" indent="0">
              <a:buNone/>
              <a:defRPr>
                <a:latin typeface="Felix Titling" pitchFamily="82" charset="77"/>
              </a:defRPr>
            </a:lvl4pPr>
            <a:lvl5pPr marL="1828800" indent="0">
              <a:buNone/>
              <a:defRPr>
                <a:latin typeface="Felix Titling" pitchFamily="82" charset="77"/>
              </a:defRPr>
            </a:lvl5pPr>
          </a:lstStyle>
          <a:p>
            <a:pPr lvl="0"/>
            <a:r>
              <a:rPr lang="en-US" dirty="0"/>
              <a:t>Master</a:t>
            </a:r>
          </a:p>
        </p:txBody>
      </p:sp>
      <p:sp>
        <p:nvSpPr>
          <p:cNvPr id="12" name="Picture Placeholder 11">
            <a:extLst>
              <a:ext uri="{FF2B5EF4-FFF2-40B4-BE49-F238E27FC236}">
                <a16:creationId xmlns:a16="http://schemas.microsoft.com/office/drawing/2014/main" id="{096E5F1B-46ED-3EC5-71CF-9A8DF9B5AA9D}"/>
              </a:ext>
            </a:extLst>
          </p:cNvPr>
          <p:cNvSpPr>
            <a:spLocks noGrp="1"/>
          </p:cNvSpPr>
          <p:nvPr>
            <p:ph type="pic" sz="quarter" idx="10"/>
          </p:nvPr>
        </p:nvSpPr>
        <p:spPr>
          <a:xfrm>
            <a:off x="6078452" y="1"/>
            <a:ext cx="5329866" cy="6857999"/>
          </a:xfrm>
          <a:custGeom>
            <a:avLst/>
            <a:gdLst>
              <a:gd name="connsiteX0" fmla="*/ 1468669 w 5329866"/>
              <a:gd name="connsiteY0" fmla="*/ 0 h 6857999"/>
              <a:gd name="connsiteX1" fmla="*/ 3861198 w 5329866"/>
              <a:gd name="connsiteY1" fmla="*/ 0 h 6857999"/>
              <a:gd name="connsiteX2" fmla="*/ 3935198 w 5329866"/>
              <a:gd name="connsiteY2" fmla="*/ 35648 h 6857999"/>
              <a:gd name="connsiteX3" fmla="*/ 5329866 w 5329866"/>
              <a:gd name="connsiteY3" fmla="*/ 2378939 h 6857999"/>
              <a:gd name="connsiteX4" fmla="*/ 5326197 w 5329866"/>
              <a:gd name="connsiteY4" fmla="*/ 2451597 h 6857999"/>
              <a:gd name="connsiteX5" fmla="*/ 5329866 w 5329866"/>
              <a:gd name="connsiteY5" fmla="*/ 2451597 h 6857999"/>
              <a:gd name="connsiteX6" fmla="*/ 5329866 w 5329866"/>
              <a:gd name="connsiteY6" fmla="*/ 4479062 h 6857999"/>
              <a:gd name="connsiteX7" fmla="*/ 5329866 w 5329866"/>
              <a:gd name="connsiteY7" fmla="*/ 4613614 h 6857999"/>
              <a:gd name="connsiteX8" fmla="*/ 5323072 w 5329866"/>
              <a:gd name="connsiteY8" fmla="*/ 4613614 h 6857999"/>
              <a:gd name="connsiteX9" fmla="*/ 5316108 w 5329866"/>
              <a:gd name="connsiteY9" fmla="*/ 4751536 h 6857999"/>
              <a:gd name="connsiteX10" fmla="*/ 4074162 w 5329866"/>
              <a:gd name="connsiteY10" fmla="*/ 6741331 h 6857999"/>
              <a:gd name="connsiteX11" fmla="*/ 3866902 w 5329866"/>
              <a:gd name="connsiteY11" fmla="*/ 6857999 h 6857999"/>
              <a:gd name="connsiteX12" fmla="*/ 1462965 w 5329866"/>
              <a:gd name="connsiteY12" fmla="*/ 6857999 h 6857999"/>
              <a:gd name="connsiteX13" fmla="*/ 1255705 w 5329866"/>
              <a:gd name="connsiteY13" fmla="*/ 6741331 h 6857999"/>
              <a:gd name="connsiteX14" fmla="*/ 13759 w 5329866"/>
              <a:gd name="connsiteY14" fmla="*/ 4751536 h 6857999"/>
              <a:gd name="connsiteX15" fmla="*/ 6794 w 5329866"/>
              <a:gd name="connsiteY15" fmla="*/ 4613614 h 6857999"/>
              <a:gd name="connsiteX16" fmla="*/ 2 w 5329866"/>
              <a:gd name="connsiteY16" fmla="*/ 4613614 h 6857999"/>
              <a:gd name="connsiteX17" fmla="*/ 2 w 5329866"/>
              <a:gd name="connsiteY17" fmla="*/ 4479104 h 6857999"/>
              <a:gd name="connsiteX18" fmla="*/ 0 w 5329866"/>
              <a:gd name="connsiteY18" fmla="*/ 4479062 h 6857999"/>
              <a:gd name="connsiteX19" fmla="*/ 2 w 5329866"/>
              <a:gd name="connsiteY19" fmla="*/ 4479020 h 6857999"/>
              <a:gd name="connsiteX20" fmla="*/ 2 w 5329866"/>
              <a:gd name="connsiteY20" fmla="*/ 2451597 h 6857999"/>
              <a:gd name="connsiteX21" fmla="*/ 3670 w 5329866"/>
              <a:gd name="connsiteY21" fmla="*/ 2451597 h 6857999"/>
              <a:gd name="connsiteX22" fmla="*/ 0 w 5329866"/>
              <a:gd name="connsiteY22" fmla="*/ 2378939 h 6857999"/>
              <a:gd name="connsiteX23" fmla="*/ 1394668 w 5329866"/>
              <a:gd name="connsiteY23" fmla="*/ 35648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29866" h="6857999">
                <a:moveTo>
                  <a:pt x="1468669" y="0"/>
                </a:moveTo>
                <a:lnTo>
                  <a:pt x="3861198" y="0"/>
                </a:lnTo>
                <a:lnTo>
                  <a:pt x="3935198" y="35648"/>
                </a:lnTo>
                <a:cubicBezTo>
                  <a:pt x="4765925" y="486926"/>
                  <a:pt x="5329866" y="1367075"/>
                  <a:pt x="5329866" y="2378939"/>
                </a:cubicBezTo>
                <a:lnTo>
                  <a:pt x="5326197" y="2451597"/>
                </a:lnTo>
                <a:lnTo>
                  <a:pt x="5329866" y="2451597"/>
                </a:lnTo>
                <a:lnTo>
                  <a:pt x="5329866" y="4479062"/>
                </a:lnTo>
                <a:lnTo>
                  <a:pt x="5329866" y="4613614"/>
                </a:lnTo>
                <a:lnTo>
                  <a:pt x="5323072" y="4613614"/>
                </a:lnTo>
                <a:lnTo>
                  <a:pt x="5316108" y="4751536"/>
                </a:lnTo>
                <a:cubicBezTo>
                  <a:pt x="5230813" y="5591417"/>
                  <a:pt x="4755512" y="6316001"/>
                  <a:pt x="4074162" y="6741331"/>
                </a:cubicBezTo>
                <a:lnTo>
                  <a:pt x="3866902" y="6857999"/>
                </a:lnTo>
                <a:lnTo>
                  <a:pt x="1462965" y="6857999"/>
                </a:lnTo>
                <a:lnTo>
                  <a:pt x="1255705" y="6741331"/>
                </a:lnTo>
                <a:cubicBezTo>
                  <a:pt x="574355" y="6316001"/>
                  <a:pt x="99054" y="5591417"/>
                  <a:pt x="13759" y="4751536"/>
                </a:cubicBezTo>
                <a:lnTo>
                  <a:pt x="6794" y="4613614"/>
                </a:lnTo>
                <a:lnTo>
                  <a:pt x="2" y="4613614"/>
                </a:lnTo>
                <a:lnTo>
                  <a:pt x="2" y="4479104"/>
                </a:lnTo>
                <a:lnTo>
                  <a:pt x="0" y="4479062"/>
                </a:lnTo>
                <a:lnTo>
                  <a:pt x="2" y="4479020"/>
                </a:lnTo>
                <a:lnTo>
                  <a:pt x="2" y="2451597"/>
                </a:lnTo>
                <a:lnTo>
                  <a:pt x="3670" y="2451597"/>
                </a:lnTo>
                <a:lnTo>
                  <a:pt x="0" y="2378939"/>
                </a:lnTo>
                <a:cubicBezTo>
                  <a:pt x="0" y="1367075"/>
                  <a:pt x="563941" y="486926"/>
                  <a:pt x="1394668" y="35648"/>
                </a:cubicBezTo>
                <a:close/>
              </a:path>
            </a:pathLst>
          </a:custGeom>
          <a:solidFill>
            <a:schemeClr val="accent2"/>
          </a:solidFill>
        </p:spPr>
        <p:txBody>
          <a:bodyPr wrap="square" anchor="ctr">
            <a:noAutofit/>
          </a:bodyPr>
          <a:lstStyle>
            <a:lvl1pPr marL="0" indent="0" algn="ctr">
              <a:buNone/>
              <a:defRPr sz="1400" b="0" i="0">
                <a:latin typeface="+mn-lt"/>
              </a:defRPr>
            </a:lvl1pPr>
          </a:lstStyle>
          <a:p>
            <a:r>
              <a:rPr lang="en-US"/>
              <a:t>Click icon to add picture</a:t>
            </a:r>
            <a:endParaRPr lang="en-US" dirty="0"/>
          </a:p>
        </p:txBody>
      </p:sp>
      <p:sp>
        <p:nvSpPr>
          <p:cNvPr id="7" name="Title 1">
            <a:extLst>
              <a:ext uri="{FF2B5EF4-FFF2-40B4-BE49-F238E27FC236}">
                <a16:creationId xmlns:a16="http://schemas.microsoft.com/office/drawing/2014/main" id="{3E88BC5D-D10D-D2EE-8AE9-4CDCE46A205D}"/>
              </a:ext>
            </a:extLst>
          </p:cNvPr>
          <p:cNvSpPr>
            <a:spLocks noGrp="1"/>
          </p:cNvSpPr>
          <p:nvPr>
            <p:ph type="title" hasCustomPrompt="1"/>
          </p:nvPr>
        </p:nvSpPr>
        <p:spPr>
          <a:xfrm>
            <a:off x="783681" y="2404268"/>
            <a:ext cx="7217511" cy="2049462"/>
          </a:xfrm>
        </p:spPr>
        <p:txBody>
          <a:bodyPr vert="horz" lIns="0" tIns="0" rIns="0" bIns="0" rtlCol="0" anchor="t">
            <a:noAutofit/>
          </a:bodyPr>
          <a:lstStyle>
            <a:lvl1pPr>
              <a:defRPr lang="en-US" sz="8000" b="0" i="0" spc="1000">
                <a:solidFill>
                  <a:schemeClr val="bg1"/>
                </a:solidFill>
                <a:ea typeface="+mn-ea"/>
                <a:cs typeface="+mn-cs"/>
              </a:defRPr>
            </a:lvl1pPr>
          </a:lstStyle>
          <a:p>
            <a:pPr marL="0" lvl="0" indent="0">
              <a:spcBef>
                <a:spcPts val="1000"/>
              </a:spcBef>
              <a:buFont typeface="Arial" panose="020B0604020202020204" pitchFamily="34" charset="0"/>
            </a:pPr>
            <a:r>
              <a:rPr lang="en-US" dirty="0"/>
              <a:t>Master Title</a:t>
            </a:r>
          </a:p>
        </p:txBody>
      </p:sp>
    </p:spTree>
    <p:extLst>
      <p:ext uri="{BB962C8B-B14F-4D97-AF65-F5344CB8AC3E}">
        <p14:creationId xmlns:p14="http://schemas.microsoft.com/office/powerpoint/2010/main" val="22122338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accent2"/>
        </a:solidFill>
        <a:effectLst/>
      </p:bgPr>
    </p:bg>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DAB6B870-F337-8AB9-902B-76B31B88B8DE}"/>
              </a:ext>
            </a:extLst>
          </p:cNvPr>
          <p:cNvSpPr>
            <a:spLocks noGrp="1"/>
          </p:cNvSpPr>
          <p:nvPr>
            <p:ph type="title"/>
          </p:nvPr>
        </p:nvSpPr>
        <p:spPr>
          <a:xfrm>
            <a:off x="6096000" y="3039033"/>
            <a:ext cx="3478306" cy="3186954"/>
          </a:xfrm>
        </p:spPr>
        <p:txBody>
          <a:bodyPr vert="horz" lIns="0" tIns="0" rIns="0" bIns="0" rtlCol="0" anchor="t">
            <a:noAutofit/>
          </a:bodyPr>
          <a:lstStyle>
            <a:lvl1pPr>
              <a:lnSpc>
                <a:spcPct val="150000"/>
              </a:lnSpc>
              <a:defRPr lang="en-US" sz="1600" b="1" i="0" spc="50">
                <a:solidFill>
                  <a:schemeClr val="accent1"/>
                </a:solidFill>
                <a:latin typeface="+mn-lt"/>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5" name="Text Placeholder 3">
            <a:extLst>
              <a:ext uri="{FF2B5EF4-FFF2-40B4-BE49-F238E27FC236}">
                <a16:creationId xmlns:a16="http://schemas.microsoft.com/office/drawing/2014/main" id="{75DAF62C-340B-6252-0BC2-3BFF3473EC93}"/>
              </a:ext>
            </a:extLst>
          </p:cNvPr>
          <p:cNvSpPr>
            <a:spLocks noGrp="1"/>
          </p:cNvSpPr>
          <p:nvPr>
            <p:ph type="body" sz="quarter" idx="19" hasCustomPrompt="1"/>
          </p:nvPr>
        </p:nvSpPr>
        <p:spPr>
          <a:xfrm>
            <a:off x="3290962" y="-801666"/>
            <a:ext cx="4667994" cy="7825231"/>
          </a:xfrm>
        </p:spPr>
        <p:txBody>
          <a:bodyPr lIns="0" tIns="0" rIns="0" bIns="0">
            <a:noAutofit/>
          </a:bodyPr>
          <a:lstStyle>
            <a:lvl1pPr marL="0" indent="0" algn="l">
              <a:lnSpc>
                <a:spcPct val="90000"/>
              </a:lnSpc>
              <a:spcBef>
                <a:spcPts val="0"/>
              </a:spcBef>
              <a:buNone/>
              <a:defRPr sz="8500" b="0" spc="650" baseline="0">
                <a:solidFill>
                  <a:schemeClr val="tx2">
                    <a:alpha val="10000"/>
                  </a:schemeClr>
                </a:solidFill>
                <a:latin typeface="+mj-lt"/>
              </a:defRPr>
            </a:lvl1pPr>
            <a:lvl2pPr marL="457200" indent="0">
              <a:buNone/>
              <a:defRPr>
                <a:latin typeface="Felix Titling" pitchFamily="82" charset="77"/>
              </a:defRPr>
            </a:lvl2pPr>
            <a:lvl3pPr marL="914400" indent="0">
              <a:buNone/>
              <a:defRPr>
                <a:latin typeface="Felix Titling" pitchFamily="82" charset="77"/>
              </a:defRPr>
            </a:lvl3pPr>
            <a:lvl4pPr marL="1371600" indent="0">
              <a:buNone/>
              <a:defRPr>
                <a:latin typeface="Felix Titling" pitchFamily="82" charset="77"/>
              </a:defRPr>
            </a:lvl4pPr>
            <a:lvl5pPr marL="1828800" indent="0">
              <a:buNone/>
              <a:defRPr>
                <a:latin typeface="Felix Titling" pitchFamily="82" charset="77"/>
              </a:defRPr>
            </a:lvl5pPr>
          </a:lstStyle>
          <a:p>
            <a:pPr lvl="0"/>
            <a:r>
              <a:rPr lang="en-US" dirty="0"/>
              <a:t>Thank</a:t>
            </a:r>
          </a:p>
          <a:p>
            <a:pPr lvl="0"/>
            <a:r>
              <a:rPr lang="en-US" dirty="0"/>
              <a:t>Thank</a:t>
            </a:r>
          </a:p>
          <a:p>
            <a:pPr lvl="0"/>
            <a:r>
              <a:rPr lang="en-US" dirty="0"/>
              <a:t>Thank you</a:t>
            </a:r>
          </a:p>
          <a:p>
            <a:pPr lvl="0"/>
            <a:r>
              <a:rPr lang="en-US" dirty="0"/>
              <a:t>You</a:t>
            </a:r>
          </a:p>
          <a:p>
            <a:pPr lvl="0"/>
            <a:r>
              <a:rPr lang="en-US" dirty="0"/>
              <a:t>You</a:t>
            </a:r>
          </a:p>
          <a:p>
            <a:pPr lvl="0"/>
            <a:r>
              <a:rPr lang="en-US" dirty="0"/>
              <a:t>you</a:t>
            </a:r>
          </a:p>
        </p:txBody>
      </p:sp>
      <p:sp>
        <p:nvSpPr>
          <p:cNvPr id="6" name="Text Placeholder 3">
            <a:extLst>
              <a:ext uri="{FF2B5EF4-FFF2-40B4-BE49-F238E27FC236}">
                <a16:creationId xmlns:a16="http://schemas.microsoft.com/office/drawing/2014/main" id="{5FC1157C-46E6-2A07-1641-C8F887949255}"/>
              </a:ext>
            </a:extLst>
          </p:cNvPr>
          <p:cNvSpPr>
            <a:spLocks noGrp="1"/>
          </p:cNvSpPr>
          <p:nvPr>
            <p:ph type="body" sz="quarter" idx="20" hasCustomPrompt="1"/>
          </p:nvPr>
        </p:nvSpPr>
        <p:spPr>
          <a:xfrm>
            <a:off x="3290962" y="1467062"/>
            <a:ext cx="4667994" cy="2420772"/>
          </a:xfrm>
        </p:spPr>
        <p:txBody>
          <a:bodyPr lIns="0" tIns="0" rIns="0" bIns="0" anchor="ctr">
            <a:noAutofit/>
          </a:bodyPr>
          <a:lstStyle>
            <a:lvl1pPr marL="0" indent="0" algn="l">
              <a:lnSpc>
                <a:spcPct val="90000"/>
              </a:lnSpc>
              <a:spcBef>
                <a:spcPts val="0"/>
              </a:spcBef>
              <a:buNone/>
              <a:defRPr sz="8500" b="0" spc="650" baseline="0">
                <a:solidFill>
                  <a:schemeClr val="tx2"/>
                </a:solidFill>
                <a:latin typeface="+mj-lt"/>
              </a:defRPr>
            </a:lvl1pPr>
            <a:lvl2pPr marL="457200" indent="0">
              <a:buNone/>
              <a:defRPr>
                <a:latin typeface="Felix Titling" pitchFamily="82" charset="77"/>
              </a:defRPr>
            </a:lvl2pPr>
            <a:lvl3pPr marL="914400" indent="0">
              <a:buNone/>
              <a:defRPr>
                <a:latin typeface="Felix Titling" pitchFamily="82" charset="77"/>
              </a:defRPr>
            </a:lvl3pPr>
            <a:lvl4pPr marL="1371600" indent="0">
              <a:buNone/>
              <a:defRPr>
                <a:latin typeface="Felix Titling" pitchFamily="82" charset="77"/>
              </a:defRPr>
            </a:lvl4pPr>
            <a:lvl5pPr marL="1828800" indent="0">
              <a:buNone/>
              <a:defRPr>
                <a:latin typeface="Felix Titling" pitchFamily="82" charset="77"/>
              </a:defRPr>
            </a:lvl5pPr>
          </a:lstStyle>
          <a:p>
            <a:pPr lvl="0"/>
            <a:r>
              <a:rPr lang="en-US" dirty="0"/>
              <a:t>Thank you</a:t>
            </a:r>
          </a:p>
        </p:txBody>
      </p:sp>
    </p:spTree>
    <p:extLst>
      <p:ext uri="{BB962C8B-B14F-4D97-AF65-F5344CB8AC3E}">
        <p14:creationId xmlns:p14="http://schemas.microsoft.com/office/powerpoint/2010/main" val="2153117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3"/>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F986A58D-6106-E01B-0BDC-2F992AD25A9D}"/>
              </a:ext>
            </a:extLst>
          </p:cNvPr>
          <p:cNvSpPr>
            <a:spLocks noGrp="1"/>
          </p:cNvSpPr>
          <p:nvPr>
            <p:ph type="title"/>
          </p:nvPr>
        </p:nvSpPr>
        <p:spPr>
          <a:xfrm>
            <a:off x="638462" y="642551"/>
            <a:ext cx="10915076" cy="1553680"/>
          </a:xfrm>
        </p:spPr>
        <p:txBody>
          <a:bodyPr lIns="0" tIns="0" rIns="0" bIns="0" anchor="t"/>
          <a:lstStyle>
            <a:lvl1pPr>
              <a:defRPr sz="5500">
                <a:solidFill>
                  <a:schemeClr val="accent4"/>
                </a:solidFill>
                <a:latin typeface="+mj-lt"/>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3F1B2C6-F3A6-F65F-DF38-0E32604698E7}"/>
              </a:ext>
            </a:extLst>
          </p:cNvPr>
          <p:cNvSpPr>
            <a:spLocks noGrp="1"/>
          </p:cNvSpPr>
          <p:nvPr>
            <p:ph type="body" sz="quarter" idx="24" hasCustomPrompt="1"/>
          </p:nvPr>
        </p:nvSpPr>
        <p:spPr>
          <a:xfrm>
            <a:off x="0" y="358823"/>
            <a:ext cx="6644109" cy="6858000"/>
          </a:xfrm>
        </p:spPr>
        <p:txBody>
          <a:bodyPr anchor="t">
            <a:noAutofit/>
          </a:bodyPr>
          <a:lstStyle>
            <a:lvl1pPr marL="0" indent="0">
              <a:lnSpc>
                <a:spcPct val="75000"/>
              </a:lnSpc>
              <a:spcBef>
                <a:spcPts val="0"/>
              </a:spcBef>
              <a:buNone/>
              <a:defRPr sz="76000" b="0" spc="1000">
                <a:solidFill>
                  <a:schemeClr val="accent1">
                    <a:alpha val="5000"/>
                  </a:schemeClr>
                </a:solidFill>
                <a:latin typeface="+mj-lt"/>
              </a:defRPr>
            </a:lvl1pPr>
            <a:lvl2pPr marL="457200" indent="0">
              <a:buNone/>
              <a:defRPr spc="1000">
                <a:latin typeface="Felix Titling" pitchFamily="82" charset="77"/>
              </a:defRPr>
            </a:lvl2pPr>
            <a:lvl3pPr marL="914400" indent="0">
              <a:buNone/>
              <a:defRPr spc="1000">
                <a:latin typeface="Felix Titling" pitchFamily="82" charset="77"/>
              </a:defRPr>
            </a:lvl3pPr>
            <a:lvl4pPr marL="1371600" indent="0">
              <a:buNone/>
              <a:defRPr spc="1000">
                <a:latin typeface="Felix Titling" pitchFamily="82" charset="77"/>
              </a:defRPr>
            </a:lvl4pPr>
            <a:lvl5pPr marL="1828800" indent="0">
              <a:buNone/>
              <a:defRPr spc="1000">
                <a:latin typeface="Felix Titling" pitchFamily="82" charset="77"/>
              </a:defRPr>
            </a:lvl5pPr>
          </a:lstStyle>
          <a:p>
            <a:pPr lvl="0"/>
            <a:r>
              <a:rPr lang="en-US" dirty="0"/>
              <a:t>a</a:t>
            </a:r>
          </a:p>
        </p:txBody>
      </p:sp>
      <p:sp>
        <p:nvSpPr>
          <p:cNvPr id="8" name="Text Placeholder 15">
            <a:extLst>
              <a:ext uri="{FF2B5EF4-FFF2-40B4-BE49-F238E27FC236}">
                <a16:creationId xmlns:a16="http://schemas.microsoft.com/office/drawing/2014/main" id="{CC404B5F-F158-CEF8-E5AF-9B7601510FA5}"/>
              </a:ext>
            </a:extLst>
          </p:cNvPr>
          <p:cNvSpPr>
            <a:spLocks noGrp="1"/>
          </p:cNvSpPr>
          <p:nvPr>
            <p:ph type="body" sz="quarter" idx="13"/>
          </p:nvPr>
        </p:nvSpPr>
        <p:spPr>
          <a:xfrm>
            <a:off x="638462" y="2547296"/>
            <a:ext cx="2227344" cy="677817"/>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28" name="Text Placeholder 15">
            <a:extLst>
              <a:ext uri="{FF2B5EF4-FFF2-40B4-BE49-F238E27FC236}">
                <a16:creationId xmlns:a16="http://schemas.microsoft.com/office/drawing/2014/main" id="{25014DBD-FC37-6FBB-AEBA-C826652821F8}"/>
              </a:ext>
            </a:extLst>
          </p:cNvPr>
          <p:cNvSpPr>
            <a:spLocks noGrp="1"/>
          </p:cNvSpPr>
          <p:nvPr>
            <p:ph type="body" sz="quarter" idx="20"/>
          </p:nvPr>
        </p:nvSpPr>
        <p:spPr>
          <a:xfrm>
            <a:off x="3534373" y="2547296"/>
            <a:ext cx="2227344" cy="677817"/>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26" name="Text Placeholder 15">
            <a:extLst>
              <a:ext uri="{FF2B5EF4-FFF2-40B4-BE49-F238E27FC236}">
                <a16:creationId xmlns:a16="http://schemas.microsoft.com/office/drawing/2014/main" id="{F62835A7-C3E7-285E-CDF2-A44B022CFA16}"/>
              </a:ext>
            </a:extLst>
          </p:cNvPr>
          <p:cNvSpPr>
            <a:spLocks noGrp="1"/>
          </p:cNvSpPr>
          <p:nvPr>
            <p:ph type="body" sz="quarter" idx="18"/>
          </p:nvPr>
        </p:nvSpPr>
        <p:spPr>
          <a:xfrm>
            <a:off x="6430284" y="2547296"/>
            <a:ext cx="2227344" cy="677817"/>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24" name="Text Placeholder 15">
            <a:extLst>
              <a:ext uri="{FF2B5EF4-FFF2-40B4-BE49-F238E27FC236}">
                <a16:creationId xmlns:a16="http://schemas.microsoft.com/office/drawing/2014/main" id="{EB251253-703B-546E-AB34-52E0AE4AA63E}"/>
              </a:ext>
            </a:extLst>
          </p:cNvPr>
          <p:cNvSpPr>
            <a:spLocks noGrp="1"/>
          </p:cNvSpPr>
          <p:nvPr>
            <p:ph type="body" sz="quarter" idx="16"/>
          </p:nvPr>
        </p:nvSpPr>
        <p:spPr>
          <a:xfrm>
            <a:off x="9326194" y="2547296"/>
            <a:ext cx="2227344" cy="677817"/>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21" name="Text Placeholder 18">
            <a:extLst>
              <a:ext uri="{FF2B5EF4-FFF2-40B4-BE49-F238E27FC236}">
                <a16:creationId xmlns:a16="http://schemas.microsoft.com/office/drawing/2014/main" id="{AAD5CDF0-03F4-067C-A930-F9EEE3F0E32B}"/>
              </a:ext>
            </a:extLst>
          </p:cNvPr>
          <p:cNvSpPr>
            <a:spLocks noGrp="1"/>
          </p:cNvSpPr>
          <p:nvPr>
            <p:ph type="body" sz="quarter" idx="26"/>
          </p:nvPr>
        </p:nvSpPr>
        <p:spPr>
          <a:xfrm>
            <a:off x="638462" y="3225113"/>
            <a:ext cx="2227344" cy="2707233"/>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a:p>
            <a:pPr lvl="1"/>
            <a:r>
              <a:rPr lang="en-US"/>
              <a:t>Second level</a:t>
            </a:r>
          </a:p>
          <a:p>
            <a:pPr lvl="2"/>
            <a:r>
              <a:rPr lang="en-US"/>
              <a:t>Third level</a:t>
            </a:r>
          </a:p>
        </p:txBody>
      </p:sp>
      <p:sp>
        <p:nvSpPr>
          <p:cNvPr id="22" name="Text Placeholder 18">
            <a:extLst>
              <a:ext uri="{FF2B5EF4-FFF2-40B4-BE49-F238E27FC236}">
                <a16:creationId xmlns:a16="http://schemas.microsoft.com/office/drawing/2014/main" id="{1EA0E8C0-9652-ED9C-4CD9-6B72392D6DF2}"/>
              </a:ext>
            </a:extLst>
          </p:cNvPr>
          <p:cNvSpPr>
            <a:spLocks noGrp="1"/>
          </p:cNvSpPr>
          <p:nvPr>
            <p:ph type="body" sz="quarter" idx="27"/>
          </p:nvPr>
        </p:nvSpPr>
        <p:spPr>
          <a:xfrm>
            <a:off x="3534369" y="3225113"/>
            <a:ext cx="2227344" cy="2707233"/>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a:p>
            <a:pPr lvl="1"/>
            <a:r>
              <a:rPr lang="en-US"/>
              <a:t>Second level</a:t>
            </a:r>
          </a:p>
          <a:p>
            <a:pPr lvl="2"/>
            <a:r>
              <a:rPr lang="en-US"/>
              <a:t>Third level</a:t>
            </a:r>
          </a:p>
        </p:txBody>
      </p:sp>
      <p:sp>
        <p:nvSpPr>
          <p:cNvPr id="23" name="Text Placeholder 18">
            <a:extLst>
              <a:ext uri="{FF2B5EF4-FFF2-40B4-BE49-F238E27FC236}">
                <a16:creationId xmlns:a16="http://schemas.microsoft.com/office/drawing/2014/main" id="{50155057-5F64-A44D-EBB6-913EC89187C0}"/>
              </a:ext>
            </a:extLst>
          </p:cNvPr>
          <p:cNvSpPr>
            <a:spLocks noGrp="1"/>
          </p:cNvSpPr>
          <p:nvPr>
            <p:ph type="body" sz="quarter" idx="28"/>
          </p:nvPr>
        </p:nvSpPr>
        <p:spPr>
          <a:xfrm>
            <a:off x="6430041" y="3225113"/>
            <a:ext cx="2227344" cy="2707233"/>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a:p>
            <a:pPr lvl="1"/>
            <a:r>
              <a:rPr lang="en-US"/>
              <a:t>Second level</a:t>
            </a:r>
          </a:p>
          <a:p>
            <a:pPr lvl="2"/>
            <a:r>
              <a:rPr lang="en-US"/>
              <a:t>Third level</a:t>
            </a:r>
          </a:p>
        </p:txBody>
      </p:sp>
      <p:sp>
        <p:nvSpPr>
          <p:cNvPr id="20" name="Text Placeholder 18">
            <a:extLst>
              <a:ext uri="{FF2B5EF4-FFF2-40B4-BE49-F238E27FC236}">
                <a16:creationId xmlns:a16="http://schemas.microsoft.com/office/drawing/2014/main" id="{095532FA-0A0C-CF19-D640-F92609A78223}"/>
              </a:ext>
            </a:extLst>
          </p:cNvPr>
          <p:cNvSpPr>
            <a:spLocks noGrp="1"/>
          </p:cNvSpPr>
          <p:nvPr>
            <p:ph type="body" sz="quarter" idx="25"/>
          </p:nvPr>
        </p:nvSpPr>
        <p:spPr>
          <a:xfrm>
            <a:off x="9326191" y="3225113"/>
            <a:ext cx="2227344" cy="2707233"/>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a:p>
            <a:pPr lvl="1"/>
            <a:r>
              <a:rPr lang="en-US"/>
              <a:t>Second level</a:t>
            </a:r>
          </a:p>
          <a:p>
            <a:pPr lvl="2"/>
            <a:r>
              <a:rPr lang="en-US"/>
              <a:t>Third level</a:t>
            </a:r>
          </a:p>
        </p:txBody>
      </p:sp>
      <p:sp>
        <p:nvSpPr>
          <p:cNvPr id="3" name="Footer Placeholder 2">
            <a:extLst>
              <a:ext uri="{FF2B5EF4-FFF2-40B4-BE49-F238E27FC236}">
                <a16:creationId xmlns:a16="http://schemas.microsoft.com/office/drawing/2014/main" id="{18C560A5-5844-81D4-98B4-29211FD2EA12}"/>
              </a:ext>
            </a:extLst>
          </p:cNvPr>
          <p:cNvSpPr>
            <a:spLocks noGrp="1"/>
          </p:cNvSpPr>
          <p:nvPr>
            <p:ph type="ftr" sz="quarter" idx="22"/>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2DDFB1A8-4CF1-35AB-0707-AEAF88714AC8}"/>
              </a:ext>
            </a:extLst>
          </p:cNvPr>
          <p:cNvSpPr>
            <a:spLocks noGrp="1"/>
          </p:cNvSpPr>
          <p:nvPr>
            <p:ph type="sldNum" sz="quarter" idx="23"/>
          </p:nvPr>
        </p:nvSpPr>
        <p:spPr/>
        <p:txBody>
          <a:bodyPr/>
          <a:lstStyle/>
          <a:p>
            <a:fld id="{295C7AAE-A677-454A-8BDB-62A0650ACE98}" type="slidenum">
              <a:rPr lang="en-US" smtClean="0"/>
              <a:pPr/>
              <a:t>‹#›</a:t>
            </a:fld>
            <a:endParaRPr lang="en-US" dirty="0"/>
          </a:p>
        </p:txBody>
      </p:sp>
    </p:spTree>
    <p:extLst>
      <p:ext uri="{BB962C8B-B14F-4D97-AF65-F5344CB8AC3E}">
        <p14:creationId xmlns:p14="http://schemas.microsoft.com/office/powerpoint/2010/main" val="2086189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accent2"/>
        </a:solidFill>
        <a:effectLst/>
      </p:bgPr>
    </p:bg>
    <p:spTree>
      <p:nvGrpSpPr>
        <p:cNvPr id="1" name=""/>
        <p:cNvGrpSpPr/>
        <p:nvPr/>
      </p:nvGrpSpPr>
      <p:grpSpPr>
        <a:xfrm>
          <a:off x="0" y="0"/>
          <a:ext cx="0" cy="0"/>
          <a:chOff x="0" y="0"/>
          <a:chExt cx="0" cy="0"/>
        </a:xfrm>
      </p:grpSpPr>
      <p:sp>
        <p:nvSpPr>
          <p:cNvPr id="15" name="Picture Placeholder 26">
            <a:extLst>
              <a:ext uri="{FF2B5EF4-FFF2-40B4-BE49-F238E27FC236}">
                <a16:creationId xmlns:a16="http://schemas.microsoft.com/office/drawing/2014/main" id="{6A67D644-32E7-08DE-4A04-59BC59DA67E6}"/>
              </a:ext>
            </a:extLst>
          </p:cNvPr>
          <p:cNvSpPr>
            <a:spLocks noGrp="1"/>
          </p:cNvSpPr>
          <p:nvPr>
            <p:ph type="pic" sz="quarter" idx="10"/>
          </p:nvPr>
        </p:nvSpPr>
        <p:spPr>
          <a:xfrm>
            <a:off x="3923536" y="697867"/>
            <a:ext cx="4344928" cy="5462266"/>
          </a:xfrm>
          <a:custGeom>
            <a:avLst/>
            <a:gdLst>
              <a:gd name="connsiteX0" fmla="*/ 2247899 w 4495799"/>
              <a:gd name="connsiteY0" fmla="*/ 0 h 5651934"/>
              <a:gd name="connsiteX1" fmla="*/ 4495799 w 4495799"/>
              <a:gd name="connsiteY1" fmla="*/ 2223551 h 5651934"/>
              <a:gd name="connsiteX2" fmla="*/ 4495799 w 4495799"/>
              <a:gd name="connsiteY2" fmla="*/ 5651934 h 5651934"/>
              <a:gd name="connsiteX3" fmla="*/ 0 w 4495799"/>
              <a:gd name="connsiteY3" fmla="*/ 5651934 h 5651934"/>
              <a:gd name="connsiteX4" fmla="*/ 0 w 4495799"/>
              <a:gd name="connsiteY4" fmla="*/ 2223531 h 5651934"/>
              <a:gd name="connsiteX5" fmla="*/ 11605 w 4495799"/>
              <a:gd name="connsiteY5" fmla="*/ 1996206 h 5651934"/>
              <a:gd name="connsiteX6" fmla="*/ 2247899 w 4495799"/>
              <a:gd name="connsiteY6" fmla="*/ 0 h 565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5799" h="5651934">
                <a:moveTo>
                  <a:pt x="2247899" y="0"/>
                </a:moveTo>
                <a:cubicBezTo>
                  <a:pt x="3489380" y="0"/>
                  <a:pt x="4495799" y="995518"/>
                  <a:pt x="4495799" y="2223551"/>
                </a:cubicBezTo>
                <a:lnTo>
                  <a:pt x="4495799" y="5651934"/>
                </a:lnTo>
                <a:lnTo>
                  <a:pt x="0" y="5651934"/>
                </a:lnTo>
                <a:lnTo>
                  <a:pt x="0" y="2223531"/>
                </a:lnTo>
                <a:lnTo>
                  <a:pt x="11605" y="1996206"/>
                </a:lnTo>
                <a:cubicBezTo>
                  <a:pt x="126720" y="874967"/>
                  <a:pt x="1084011" y="0"/>
                  <a:pt x="2247899" y="0"/>
                </a:cubicBezTo>
                <a:close/>
              </a:path>
            </a:pathLst>
          </a:custGeom>
          <a:solidFill>
            <a:schemeClr val="accent3"/>
          </a:solidFill>
        </p:spPr>
        <p:txBody>
          <a:bodyPr wrap="square" anchor="ctr">
            <a:noAutofit/>
          </a:bodyPr>
          <a:lstStyle>
            <a:lvl1pPr marL="0" indent="0" algn="ctr">
              <a:buNone/>
              <a:defRPr sz="1400" b="0" i="0">
                <a:latin typeface="+mn-lt"/>
              </a:defRPr>
            </a:lvl1pPr>
          </a:lstStyle>
          <a:p>
            <a:r>
              <a:rPr lang="en-US"/>
              <a:t>Click icon to add picture</a:t>
            </a:r>
            <a:endParaRPr lang="en-US" dirty="0"/>
          </a:p>
        </p:txBody>
      </p:sp>
      <p:sp>
        <p:nvSpPr>
          <p:cNvPr id="2" name="Title 1">
            <a:extLst>
              <a:ext uri="{FF2B5EF4-FFF2-40B4-BE49-F238E27FC236}">
                <a16:creationId xmlns:a16="http://schemas.microsoft.com/office/drawing/2014/main" id="{E5736C06-E9E1-16BE-139D-B69DCBBD28E1}"/>
              </a:ext>
            </a:extLst>
          </p:cNvPr>
          <p:cNvSpPr>
            <a:spLocks noGrp="1"/>
          </p:cNvSpPr>
          <p:nvPr>
            <p:ph type="title" hasCustomPrompt="1"/>
          </p:nvPr>
        </p:nvSpPr>
        <p:spPr>
          <a:xfrm>
            <a:off x="838200" y="0"/>
            <a:ext cx="10515600" cy="1736204"/>
          </a:xfrm>
        </p:spPr>
        <p:txBody>
          <a:bodyPr anchor="ctr">
            <a:noAutofit/>
          </a:bodyPr>
          <a:lstStyle>
            <a:lvl1pPr algn="ctr">
              <a:defRPr sz="8000">
                <a:solidFill>
                  <a:schemeClr val="accent1"/>
                </a:solidFill>
                <a:latin typeface="+mj-lt"/>
              </a:defRPr>
            </a:lvl1pPr>
          </a:lstStyle>
          <a:p>
            <a:r>
              <a:rPr lang="en-US" dirty="0"/>
              <a:t>Master title</a:t>
            </a:r>
          </a:p>
        </p:txBody>
      </p:sp>
      <p:sp>
        <p:nvSpPr>
          <p:cNvPr id="6" name="Text Placeholder 5">
            <a:extLst>
              <a:ext uri="{FF2B5EF4-FFF2-40B4-BE49-F238E27FC236}">
                <a16:creationId xmlns:a16="http://schemas.microsoft.com/office/drawing/2014/main" id="{C21A91CD-FAA1-12A5-36FC-FB6877A5CFCD}"/>
              </a:ext>
            </a:extLst>
          </p:cNvPr>
          <p:cNvSpPr>
            <a:spLocks noGrp="1"/>
          </p:cNvSpPr>
          <p:nvPr>
            <p:ph type="body" sz="quarter" idx="11" hasCustomPrompt="1"/>
          </p:nvPr>
        </p:nvSpPr>
        <p:spPr>
          <a:xfrm>
            <a:off x="837235" y="5501848"/>
            <a:ext cx="10515600" cy="1356152"/>
          </a:xfrm>
        </p:spPr>
        <p:txBody>
          <a:bodyPr anchor="ctr">
            <a:noAutofit/>
          </a:bodyPr>
          <a:lstStyle>
            <a:lvl1pPr marL="0" indent="0" algn="ctr">
              <a:buNone/>
              <a:defRPr sz="8000" b="0" spc="500" baseline="0">
                <a:solidFill>
                  <a:schemeClr val="accent1"/>
                </a:solidFill>
                <a:latin typeface="+mj-lt"/>
              </a:defRPr>
            </a:lvl1pPr>
          </a:lstStyle>
          <a:p>
            <a:r>
              <a:rPr lang="en-US" dirty="0"/>
              <a:t>Master title</a:t>
            </a:r>
            <a:endParaRPr lang="en-US" dirty="0">
              <a:solidFill>
                <a:schemeClr val="accent1"/>
              </a:solidFill>
            </a:endParaRPr>
          </a:p>
        </p:txBody>
      </p:sp>
    </p:spTree>
    <p:extLst>
      <p:ext uri="{BB962C8B-B14F-4D97-AF65-F5344CB8AC3E}">
        <p14:creationId xmlns:p14="http://schemas.microsoft.com/office/powerpoint/2010/main" val="29379606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accent3"/>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10349A9-96E5-48EF-811D-326560B8C152}"/>
              </a:ext>
            </a:extLst>
          </p:cNvPr>
          <p:cNvSpPr>
            <a:spLocks noGrp="1"/>
          </p:cNvSpPr>
          <p:nvPr>
            <p:ph type="title" hasCustomPrompt="1"/>
          </p:nvPr>
        </p:nvSpPr>
        <p:spPr>
          <a:xfrm>
            <a:off x="5590572" y="1188358"/>
            <a:ext cx="5962964" cy="1335273"/>
          </a:xfrm>
        </p:spPr>
        <p:txBody>
          <a:bodyPr lIns="0" tIns="0" rIns="0" bIns="0" anchor="t">
            <a:noAutofit/>
          </a:bodyPr>
          <a:lstStyle>
            <a:lvl1pPr>
              <a:defRPr sz="5500">
                <a:solidFill>
                  <a:schemeClr val="accent4"/>
                </a:solidFill>
                <a:latin typeface="+mj-lt"/>
              </a:defRPr>
            </a:lvl1pPr>
          </a:lstStyle>
          <a:p>
            <a:r>
              <a:rPr lang="en-US" dirty="0"/>
              <a:t>Master title style</a:t>
            </a:r>
          </a:p>
        </p:txBody>
      </p:sp>
      <p:sp>
        <p:nvSpPr>
          <p:cNvPr id="15" name="Picture Placeholder 26">
            <a:extLst>
              <a:ext uri="{FF2B5EF4-FFF2-40B4-BE49-F238E27FC236}">
                <a16:creationId xmlns:a16="http://schemas.microsoft.com/office/drawing/2014/main" id="{E0689DF6-C6F5-534C-0D45-ED59D0031289}"/>
              </a:ext>
            </a:extLst>
          </p:cNvPr>
          <p:cNvSpPr>
            <a:spLocks noGrp="1"/>
          </p:cNvSpPr>
          <p:nvPr>
            <p:ph type="pic" sz="quarter" idx="10"/>
          </p:nvPr>
        </p:nvSpPr>
        <p:spPr>
          <a:xfrm>
            <a:off x="838200" y="860958"/>
            <a:ext cx="4085468" cy="5136084"/>
          </a:xfrm>
          <a:custGeom>
            <a:avLst/>
            <a:gdLst>
              <a:gd name="connsiteX0" fmla="*/ 2247899 w 4495799"/>
              <a:gd name="connsiteY0" fmla="*/ 0 h 5651934"/>
              <a:gd name="connsiteX1" fmla="*/ 4495799 w 4495799"/>
              <a:gd name="connsiteY1" fmla="*/ 2223551 h 5651934"/>
              <a:gd name="connsiteX2" fmla="*/ 4495799 w 4495799"/>
              <a:gd name="connsiteY2" fmla="*/ 5651934 h 5651934"/>
              <a:gd name="connsiteX3" fmla="*/ 0 w 4495799"/>
              <a:gd name="connsiteY3" fmla="*/ 5651934 h 5651934"/>
              <a:gd name="connsiteX4" fmla="*/ 0 w 4495799"/>
              <a:gd name="connsiteY4" fmla="*/ 2223531 h 5651934"/>
              <a:gd name="connsiteX5" fmla="*/ 11605 w 4495799"/>
              <a:gd name="connsiteY5" fmla="*/ 1996206 h 5651934"/>
              <a:gd name="connsiteX6" fmla="*/ 2247899 w 4495799"/>
              <a:gd name="connsiteY6" fmla="*/ 0 h 565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5799" h="5651934">
                <a:moveTo>
                  <a:pt x="2247899" y="0"/>
                </a:moveTo>
                <a:cubicBezTo>
                  <a:pt x="3489380" y="0"/>
                  <a:pt x="4495799" y="995518"/>
                  <a:pt x="4495799" y="2223551"/>
                </a:cubicBezTo>
                <a:lnTo>
                  <a:pt x="4495799" y="5651934"/>
                </a:lnTo>
                <a:lnTo>
                  <a:pt x="0" y="5651934"/>
                </a:lnTo>
                <a:lnTo>
                  <a:pt x="0" y="2223531"/>
                </a:lnTo>
                <a:lnTo>
                  <a:pt x="11605" y="1996206"/>
                </a:lnTo>
                <a:cubicBezTo>
                  <a:pt x="126720" y="874967"/>
                  <a:pt x="1084011" y="0"/>
                  <a:pt x="2247899" y="0"/>
                </a:cubicBezTo>
                <a:close/>
              </a:path>
            </a:pathLst>
          </a:custGeom>
          <a:solidFill>
            <a:schemeClr val="accent2"/>
          </a:solidFill>
        </p:spPr>
        <p:txBody>
          <a:bodyPr wrap="square" anchor="ctr">
            <a:noAutofit/>
          </a:bodyPr>
          <a:lstStyle>
            <a:lvl1pPr marL="0" indent="0" algn="ctr">
              <a:buNone/>
              <a:defRPr sz="1400" b="0" i="0">
                <a:latin typeface="+mn-lt"/>
              </a:defRPr>
            </a:lvl1pPr>
          </a:lstStyle>
          <a:p>
            <a:r>
              <a:rPr lang="en-US"/>
              <a:t>Click icon to add picture</a:t>
            </a:r>
            <a:endParaRPr lang="en-US" dirty="0"/>
          </a:p>
        </p:txBody>
      </p:sp>
      <p:sp>
        <p:nvSpPr>
          <p:cNvPr id="24" name="Text Placeholder 15">
            <a:extLst>
              <a:ext uri="{FF2B5EF4-FFF2-40B4-BE49-F238E27FC236}">
                <a16:creationId xmlns:a16="http://schemas.microsoft.com/office/drawing/2014/main" id="{EB251253-703B-546E-AB34-52E0AE4AA63E}"/>
              </a:ext>
            </a:extLst>
          </p:cNvPr>
          <p:cNvSpPr>
            <a:spLocks noGrp="1"/>
          </p:cNvSpPr>
          <p:nvPr>
            <p:ph type="body" sz="quarter" idx="16"/>
          </p:nvPr>
        </p:nvSpPr>
        <p:spPr>
          <a:xfrm>
            <a:off x="5590571" y="3000733"/>
            <a:ext cx="5763227" cy="2996309"/>
          </a:xfrm>
        </p:spPr>
        <p:txBody>
          <a:bodyPr lIns="0" tIns="0" rIns="0" bIns="0">
            <a:noAutofit/>
          </a:bodyPr>
          <a:lstStyle>
            <a:lvl1pPr marL="285750" indent="-285750">
              <a:buFont typeface="Arial" panose="020B0604020202020204" pitchFamily="34" charset="0"/>
              <a:buChar char="•"/>
              <a:defRPr sz="1600" b="1" i="0">
                <a:solidFill>
                  <a:srgbClr val="C16548"/>
                </a:solidFill>
                <a:latin typeface="+mn-lt"/>
              </a:defRPr>
            </a:lvl1pPr>
          </a:lstStyle>
          <a:p>
            <a:pPr lvl="0"/>
            <a:r>
              <a:rPr lang="en-US"/>
              <a:t>Click to edit Master text styles</a:t>
            </a:r>
          </a:p>
          <a:p>
            <a:pPr lvl="1"/>
            <a:r>
              <a:rPr lang="en-US"/>
              <a:t>Second level</a:t>
            </a:r>
          </a:p>
          <a:p>
            <a:pPr lvl="2"/>
            <a:r>
              <a:rPr lang="en-US"/>
              <a:t>Third level</a:t>
            </a:r>
          </a:p>
        </p:txBody>
      </p:sp>
      <p:sp>
        <p:nvSpPr>
          <p:cNvPr id="3" name="Footer Placeholder 2">
            <a:extLst>
              <a:ext uri="{FF2B5EF4-FFF2-40B4-BE49-F238E27FC236}">
                <a16:creationId xmlns:a16="http://schemas.microsoft.com/office/drawing/2014/main" id="{18C560A5-5844-81D4-98B4-29211FD2EA12}"/>
              </a:ext>
            </a:extLst>
          </p:cNvPr>
          <p:cNvSpPr>
            <a:spLocks noGrp="1"/>
          </p:cNvSpPr>
          <p:nvPr>
            <p:ph type="ftr" sz="quarter" idx="22"/>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2DDFB1A8-4CF1-35AB-0707-AEAF88714AC8}"/>
              </a:ext>
            </a:extLst>
          </p:cNvPr>
          <p:cNvSpPr>
            <a:spLocks noGrp="1"/>
          </p:cNvSpPr>
          <p:nvPr>
            <p:ph type="sldNum" sz="quarter" idx="23"/>
          </p:nvPr>
        </p:nvSpPr>
        <p:spPr/>
        <p:txBody>
          <a:bodyPr/>
          <a:lstStyle/>
          <a:p>
            <a:fld id="{295C7AAE-A677-454A-8BDB-62A0650ACE98}" type="slidenum">
              <a:rPr lang="en-US" smtClean="0"/>
              <a:pPr/>
              <a:t>‹#›</a:t>
            </a:fld>
            <a:endParaRPr lang="en-US" dirty="0"/>
          </a:p>
        </p:txBody>
      </p:sp>
    </p:spTree>
    <p:extLst>
      <p:ext uri="{BB962C8B-B14F-4D97-AF65-F5344CB8AC3E}">
        <p14:creationId xmlns:p14="http://schemas.microsoft.com/office/powerpoint/2010/main" val="618571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and Content">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36C06-E9E1-16BE-139D-B69DCBBD28E1}"/>
              </a:ext>
            </a:extLst>
          </p:cNvPr>
          <p:cNvSpPr>
            <a:spLocks noGrp="1"/>
          </p:cNvSpPr>
          <p:nvPr>
            <p:ph type="title"/>
          </p:nvPr>
        </p:nvSpPr>
        <p:spPr>
          <a:xfrm>
            <a:off x="638462" y="642551"/>
            <a:ext cx="10915076" cy="1192137"/>
          </a:xfrm>
        </p:spPr>
        <p:txBody>
          <a:bodyPr lIns="0" tIns="0" rIns="0" bIns="0" anchor="t"/>
          <a:lstStyle>
            <a:lvl1pPr algn="ctr">
              <a:defRPr sz="5500">
                <a:solidFill>
                  <a:schemeClr val="accent4"/>
                </a:solidFill>
              </a:defRPr>
            </a:lvl1pPr>
          </a:lstStyle>
          <a:p>
            <a:r>
              <a:rPr lang="en-US"/>
              <a:t>Click to edit Master title style</a:t>
            </a:r>
            <a:endParaRPr lang="en-US" dirty="0"/>
          </a:p>
        </p:txBody>
      </p:sp>
      <p:sp>
        <p:nvSpPr>
          <p:cNvPr id="15" name="Text Placeholder 15">
            <a:extLst>
              <a:ext uri="{FF2B5EF4-FFF2-40B4-BE49-F238E27FC236}">
                <a16:creationId xmlns:a16="http://schemas.microsoft.com/office/drawing/2014/main" id="{08E835A2-9A63-E732-F9E2-A4F4914B1769}"/>
              </a:ext>
            </a:extLst>
          </p:cNvPr>
          <p:cNvSpPr>
            <a:spLocks noGrp="1"/>
          </p:cNvSpPr>
          <p:nvPr>
            <p:ph type="body" sz="quarter" idx="24" hasCustomPrompt="1"/>
          </p:nvPr>
        </p:nvSpPr>
        <p:spPr>
          <a:xfrm>
            <a:off x="636455" y="1834688"/>
            <a:ext cx="5310927" cy="723085"/>
          </a:xfrm>
          <a:solidFill>
            <a:schemeClr val="accent4"/>
          </a:solidFill>
          <a:ln>
            <a:solidFill>
              <a:schemeClr val="accent4"/>
            </a:solidFill>
          </a:ln>
        </p:spPr>
        <p:txBody>
          <a:bodyPr lIns="0" tIns="0" rIns="0" bIns="0" anchor="ctr">
            <a:noAutofit/>
          </a:bodyPr>
          <a:lstStyle>
            <a:lvl1pPr marL="0" indent="0" algn="ctr">
              <a:buNone/>
              <a:defRPr sz="2400" b="0" i="0" spc="500" baseline="0">
                <a:solidFill>
                  <a:schemeClr val="bg1"/>
                </a:solidFill>
                <a:latin typeface="+mj-lt"/>
              </a:defRPr>
            </a:lvl1pPr>
          </a:lstStyle>
          <a:p>
            <a:pPr lvl="0"/>
            <a:r>
              <a:rPr lang="en-US" dirty="0"/>
              <a:t>Master text styles</a:t>
            </a:r>
          </a:p>
        </p:txBody>
      </p:sp>
      <p:sp>
        <p:nvSpPr>
          <p:cNvPr id="27" name="Text Placeholder 15">
            <a:extLst>
              <a:ext uri="{FF2B5EF4-FFF2-40B4-BE49-F238E27FC236}">
                <a16:creationId xmlns:a16="http://schemas.microsoft.com/office/drawing/2014/main" id="{7CA4D69F-DA63-104E-3FB3-1F2D82C3B599}"/>
              </a:ext>
            </a:extLst>
          </p:cNvPr>
          <p:cNvSpPr>
            <a:spLocks noGrp="1"/>
          </p:cNvSpPr>
          <p:nvPr>
            <p:ph type="body" sz="quarter" idx="40" hasCustomPrompt="1"/>
          </p:nvPr>
        </p:nvSpPr>
        <p:spPr>
          <a:xfrm>
            <a:off x="6244466" y="1834688"/>
            <a:ext cx="5310927" cy="723085"/>
          </a:xfrm>
          <a:solidFill>
            <a:schemeClr val="accent1"/>
          </a:solidFill>
          <a:ln>
            <a:solidFill>
              <a:schemeClr val="accent1"/>
            </a:solidFill>
          </a:ln>
        </p:spPr>
        <p:txBody>
          <a:bodyPr lIns="0" tIns="0" rIns="0" bIns="0" anchor="ctr">
            <a:noAutofit/>
          </a:bodyPr>
          <a:lstStyle>
            <a:lvl1pPr marL="0" indent="0" algn="ctr">
              <a:buNone/>
              <a:defRPr sz="2400" b="0" i="0" spc="500" baseline="0">
                <a:solidFill>
                  <a:schemeClr val="bg1"/>
                </a:solidFill>
                <a:latin typeface="+mj-lt"/>
              </a:defRPr>
            </a:lvl1pPr>
          </a:lstStyle>
          <a:p>
            <a:pPr lvl="0"/>
            <a:r>
              <a:rPr lang="en-US" dirty="0"/>
              <a:t>Master text styles</a:t>
            </a:r>
          </a:p>
        </p:txBody>
      </p:sp>
      <p:sp>
        <p:nvSpPr>
          <p:cNvPr id="8" name="Text Placeholder 15">
            <a:extLst>
              <a:ext uri="{FF2B5EF4-FFF2-40B4-BE49-F238E27FC236}">
                <a16:creationId xmlns:a16="http://schemas.microsoft.com/office/drawing/2014/main" id="{CC404B5F-F158-CEF8-E5AF-9B7601510FA5}"/>
              </a:ext>
            </a:extLst>
          </p:cNvPr>
          <p:cNvSpPr>
            <a:spLocks noGrp="1"/>
          </p:cNvSpPr>
          <p:nvPr>
            <p:ph type="body" sz="quarter" idx="13" hasCustomPrompt="1"/>
          </p:nvPr>
        </p:nvSpPr>
        <p:spPr>
          <a:xfrm>
            <a:off x="636455" y="2557773"/>
            <a:ext cx="1769072" cy="425705"/>
          </a:xfrm>
          <a:solidFill>
            <a:schemeClr val="accent4">
              <a:lumMod val="20000"/>
              <a:lumOff val="80000"/>
            </a:schemeClr>
          </a:solidFill>
          <a:ln>
            <a:solidFill>
              <a:schemeClr val="accent4"/>
            </a:solidFill>
          </a:ln>
        </p:spPr>
        <p:txBody>
          <a:bodyPr lIns="91440" tIns="91440" rIns="91440" bIns="91440" anchor="ctr">
            <a:noAutofit/>
          </a:bodyPr>
          <a:lstStyle>
            <a:lvl1pPr marL="0" indent="0" algn="ctr">
              <a:buNone/>
              <a:defRPr sz="1600" b="0" i="0">
                <a:solidFill>
                  <a:schemeClr val="accent4"/>
                </a:solidFill>
                <a:latin typeface="+mn-lt"/>
              </a:defRPr>
            </a:lvl1pPr>
          </a:lstStyle>
          <a:p>
            <a:pPr lvl="0"/>
            <a:r>
              <a:rPr lang="en-US" dirty="0"/>
              <a:t>Master text</a:t>
            </a:r>
          </a:p>
        </p:txBody>
      </p:sp>
      <p:sp>
        <p:nvSpPr>
          <p:cNvPr id="34" name="Text Placeholder 15">
            <a:extLst>
              <a:ext uri="{FF2B5EF4-FFF2-40B4-BE49-F238E27FC236}">
                <a16:creationId xmlns:a16="http://schemas.microsoft.com/office/drawing/2014/main" id="{CAC50623-C141-FF48-2679-AD0F48D51D1E}"/>
              </a:ext>
            </a:extLst>
          </p:cNvPr>
          <p:cNvSpPr>
            <a:spLocks noGrp="1"/>
          </p:cNvSpPr>
          <p:nvPr>
            <p:ph type="body" sz="quarter" idx="25" hasCustomPrompt="1"/>
          </p:nvPr>
        </p:nvSpPr>
        <p:spPr>
          <a:xfrm>
            <a:off x="2405526" y="2557773"/>
            <a:ext cx="1772935" cy="425705"/>
          </a:xfrm>
          <a:solidFill>
            <a:schemeClr val="accent4">
              <a:lumMod val="20000"/>
              <a:lumOff val="80000"/>
            </a:schemeClr>
          </a:solidFill>
          <a:ln>
            <a:solidFill>
              <a:schemeClr val="accent4"/>
            </a:solidFill>
          </a:ln>
        </p:spPr>
        <p:txBody>
          <a:bodyPr lIns="91440" tIns="91440" rIns="91440" bIns="91440" anchor="ctr">
            <a:noAutofit/>
          </a:bodyPr>
          <a:lstStyle>
            <a:lvl1pPr marL="0" indent="0" algn="ctr">
              <a:buNone/>
              <a:defRPr sz="1600" b="0" i="0">
                <a:solidFill>
                  <a:schemeClr val="accent4"/>
                </a:solidFill>
                <a:latin typeface="+mn-lt"/>
              </a:defRPr>
            </a:lvl1pPr>
          </a:lstStyle>
          <a:p>
            <a:pPr lvl="0"/>
            <a:r>
              <a:rPr lang="en-US" dirty="0"/>
              <a:t>Master text</a:t>
            </a:r>
          </a:p>
        </p:txBody>
      </p:sp>
      <p:sp>
        <p:nvSpPr>
          <p:cNvPr id="35" name="Text Placeholder 15">
            <a:extLst>
              <a:ext uri="{FF2B5EF4-FFF2-40B4-BE49-F238E27FC236}">
                <a16:creationId xmlns:a16="http://schemas.microsoft.com/office/drawing/2014/main" id="{FAAA39D6-45B2-A7D3-5DC3-C2459FFFC140}"/>
              </a:ext>
            </a:extLst>
          </p:cNvPr>
          <p:cNvSpPr>
            <a:spLocks noGrp="1"/>
          </p:cNvSpPr>
          <p:nvPr>
            <p:ph type="body" sz="quarter" idx="26" hasCustomPrompt="1"/>
          </p:nvPr>
        </p:nvSpPr>
        <p:spPr>
          <a:xfrm>
            <a:off x="4178310" y="2557773"/>
            <a:ext cx="1769072" cy="425705"/>
          </a:xfrm>
          <a:solidFill>
            <a:schemeClr val="accent4">
              <a:lumMod val="20000"/>
              <a:lumOff val="80000"/>
            </a:schemeClr>
          </a:solidFill>
          <a:ln>
            <a:solidFill>
              <a:schemeClr val="accent4"/>
            </a:solidFill>
          </a:ln>
        </p:spPr>
        <p:txBody>
          <a:bodyPr lIns="91440" tIns="91440" rIns="91440" bIns="91440" anchor="ctr">
            <a:noAutofit/>
          </a:bodyPr>
          <a:lstStyle>
            <a:lvl1pPr marL="0" indent="0" algn="ctr">
              <a:buNone/>
              <a:defRPr sz="1600" b="0" i="0">
                <a:solidFill>
                  <a:schemeClr val="accent4"/>
                </a:solidFill>
                <a:latin typeface="+mn-lt"/>
              </a:defRPr>
            </a:lvl1pPr>
          </a:lstStyle>
          <a:p>
            <a:pPr lvl="0"/>
            <a:r>
              <a:rPr lang="en-US" dirty="0"/>
              <a:t>Master text</a:t>
            </a:r>
          </a:p>
        </p:txBody>
      </p:sp>
      <p:sp>
        <p:nvSpPr>
          <p:cNvPr id="26" name="Text Placeholder 15">
            <a:extLst>
              <a:ext uri="{FF2B5EF4-FFF2-40B4-BE49-F238E27FC236}">
                <a16:creationId xmlns:a16="http://schemas.microsoft.com/office/drawing/2014/main" id="{08456420-6A32-6316-DB13-BD852A1B7ECC}"/>
              </a:ext>
            </a:extLst>
          </p:cNvPr>
          <p:cNvSpPr>
            <a:spLocks noGrp="1"/>
          </p:cNvSpPr>
          <p:nvPr>
            <p:ph type="body" sz="quarter" idx="39" hasCustomPrompt="1"/>
          </p:nvPr>
        </p:nvSpPr>
        <p:spPr>
          <a:xfrm>
            <a:off x="6244466" y="2557773"/>
            <a:ext cx="1769072" cy="425705"/>
          </a:xfrm>
          <a:solidFill>
            <a:schemeClr val="accent2"/>
          </a:solidFill>
          <a:ln>
            <a:solidFill>
              <a:schemeClr val="accent1"/>
            </a:solidFill>
          </a:ln>
        </p:spPr>
        <p:txBody>
          <a:bodyPr lIns="91440" tIns="91440" rIns="91440" bIns="91440" anchor="ctr">
            <a:noAutofit/>
          </a:bodyPr>
          <a:lstStyle>
            <a:lvl1pPr marL="0" indent="0" algn="ctr">
              <a:buNone/>
              <a:defRPr sz="1600" b="0" i="0">
                <a:solidFill>
                  <a:schemeClr val="accent1"/>
                </a:solidFill>
                <a:latin typeface="+mn-lt"/>
              </a:defRPr>
            </a:lvl1pPr>
          </a:lstStyle>
          <a:p>
            <a:pPr lvl="0"/>
            <a:r>
              <a:rPr lang="en-US" dirty="0"/>
              <a:t>Master text</a:t>
            </a:r>
          </a:p>
        </p:txBody>
      </p:sp>
      <p:sp>
        <p:nvSpPr>
          <p:cNvPr id="28" name="Text Placeholder 15">
            <a:extLst>
              <a:ext uri="{FF2B5EF4-FFF2-40B4-BE49-F238E27FC236}">
                <a16:creationId xmlns:a16="http://schemas.microsoft.com/office/drawing/2014/main" id="{4006011E-82D1-0E59-8663-132BB94A82AD}"/>
              </a:ext>
            </a:extLst>
          </p:cNvPr>
          <p:cNvSpPr>
            <a:spLocks noGrp="1"/>
          </p:cNvSpPr>
          <p:nvPr>
            <p:ph type="body" sz="quarter" idx="41" hasCustomPrompt="1"/>
          </p:nvPr>
        </p:nvSpPr>
        <p:spPr>
          <a:xfrm>
            <a:off x="8013537" y="2557773"/>
            <a:ext cx="1772935" cy="425705"/>
          </a:xfrm>
          <a:solidFill>
            <a:schemeClr val="accent2"/>
          </a:solidFill>
          <a:ln>
            <a:solidFill>
              <a:schemeClr val="accent1"/>
            </a:solidFill>
          </a:ln>
        </p:spPr>
        <p:txBody>
          <a:bodyPr lIns="91440" tIns="91440" rIns="91440" bIns="91440" anchor="ctr">
            <a:noAutofit/>
          </a:bodyPr>
          <a:lstStyle>
            <a:lvl1pPr marL="0" indent="0" algn="ctr">
              <a:buNone/>
              <a:defRPr sz="1600" b="0" i="0">
                <a:solidFill>
                  <a:schemeClr val="accent1"/>
                </a:solidFill>
                <a:latin typeface="+mn-lt"/>
              </a:defRPr>
            </a:lvl1pPr>
          </a:lstStyle>
          <a:p>
            <a:pPr lvl="0"/>
            <a:r>
              <a:rPr lang="en-US" dirty="0"/>
              <a:t>Master text</a:t>
            </a:r>
          </a:p>
        </p:txBody>
      </p:sp>
      <p:sp>
        <p:nvSpPr>
          <p:cNvPr id="29" name="Text Placeholder 15">
            <a:extLst>
              <a:ext uri="{FF2B5EF4-FFF2-40B4-BE49-F238E27FC236}">
                <a16:creationId xmlns:a16="http://schemas.microsoft.com/office/drawing/2014/main" id="{979E2337-5EFF-E5EE-D81F-00E835015F4B}"/>
              </a:ext>
            </a:extLst>
          </p:cNvPr>
          <p:cNvSpPr>
            <a:spLocks noGrp="1"/>
          </p:cNvSpPr>
          <p:nvPr>
            <p:ph type="body" sz="quarter" idx="42" hasCustomPrompt="1"/>
          </p:nvPr>
        </p:nvSpPr>
        <p:spPr>
          <a:xfrm>
            <a:off x="9786321" y="2557773"/>
            <a:ext cx="1769072" cy="425705"/>
          </a:xfrm>
          <a:solidFill>
            <a:schemeClr val="accent2"/>
          </a:solidFill>
          <a:ln>
            <a:solidFill>
              <a:schemeClr val="accent1"/>
            </a:solidFill>
          </a:ln>
        </p:spPr>
        <p:txBody>
          <a:bodyPr lIns="91440" tIns="91440" rIns="91440" bIns="91440" anchor="ctr">
            <a:noAutofit/>
          </a:bodyPr>
          <a:lstStyle>
            <a:lvl1pPr marL="0" indent="0" algn="ctr">
              <a:buNone/>
              <a:defRPr sz="1600" b="0" i="0">
                <a:solidFill>
                  <a:schemeClr val="accent1"/>
                </a:solidFill>
                <a:latin typeface="+mn-lt"/>
              </a:defRPr>
            </a:lvl1pPr>
          </a:lstStyle>
          <a:p>
            <a:pPr lvl="0"/>
            <a:r>
              <a:rPr lang="en-US" dirty="0"/>
              <a:t>Master text</a:t>
            </a:r>
          </a:p>
        </p:txBody>
      </p:sp>
      <p:sp>
        <p:nvSpPr>
          <p:cNvPr id="20" name="Text Placeholder 18">
            <a:extLst>
              <a:ext uri="{FF2B5EF4-FFF2-40B4-BE49-F238E27FC236}">
                <a16:creationId xmlns:a16="http://schemas.microsoft.com/office/drawing/2014/main" id="{BAB66CF5-0D1B-FF68-BB2E-8A5D28F0BC56}"/>
              </a:ext>
            </a:extLst>
          </p:cNvPr>
          <p:cNvSpPr>
            <a:spLocks noGrp="1"/>
          </p:cNvSpPr>
          <p:nvPr>
            <p:ph type="body" sz="quarter" idx="36"/>
          </p:nvPr>
        </p:nvSpPr>
        <p:spPr>
          <a:xfrm>
            <a:off x="636455" y="2983478"/>
            <a:ext cx="1769071" cy="2707233"/>
          </a:xfrm>
          <a:ln>
            <a:solidFill>
              <a:schemeClr val="accent4"/>
            </a:solidFill>
          </a:ln>
        </p:spPr>
        <p:txBody>
          <a:bodyPr lIns="182880" tIns="182880" rIns="182880" bIns="182880">
            <a:noAutofit/>
          </a:bodyPr>
          <a:lstStyle>
            <a:lvl1pPr marL="171450" indent="-171450">
              <a:lnSpc>
                <a:spcPct val="150000"/>
              </a:lnSpc>
              <a:buFont typeface="Arial" panose="020B0604020202020204" pitchFamily="34" charset="0"/>
              <a:buChar char="•"/>
              <a:defRPr sz="1200" b="0" i="0" spc="50" baseline="0">
                <a:solidFill>
                  <a:schemeClr val="accent4"/>
                </a:solidFill>
                <a:latin typeface="+mn-lt"/>
              </a:defRPr>
            </a:lvl1pPr>
          </a:lstStyle>
          <a:p>
            <a:pPr lvl="0"/>
            <a:r>
              <a:rPr lang="en-US"/>
              <a:t>Click to edit Master text styles</a:t>
            </a:r>
          </a:p>
        </p:txBody>
      </p:sp>
      <p:sp>
        <p:nvSpPr>
          <p:cNvPr id="21" name="Text Placeholder 18">
            <a:extLst>
              <a:ext uri="{FF2B5EF4-FFF2-40B4-BE49-F238E27FC236}">
                <a16:creationId xmlns:a16="http://schemas.microsoft.com/office/drawing/2014/main" id="{52E7EFCE-36D7-CF86-2FEF-E3734FE9950E}"/>
              </a:ext>
            </a:extLst>
          </p:cNvPr>
          <p:cNvSpPr>
            <a:spLocks noGrp="1"/>
          </p:cNvSpPr>
          <p:nvPr>
            <p:ph type="body" sz="quarter" idx="37"/>
          </p:nvPr>
        </p:nvSpPr>
        <p:spPr>
          <a:xfrm>
            <a:off x="2405295" y="2983478"/>
            <a:ext cx="1772935" cy="2707233"/>
          </a:xfrm>
          <a:ln>
            <a:solidFill>
              <a:schemeClr val="accent4"/>
            </a:solidFill>
          </a:ln>
        </p:spPr>
        <p:txBody>
          <a:bodyPr lIns="182880" tIns="182880" rIns="182880" bIns="182880">
            <a:noAutofit/>
          </a:bodyPr>
          <a:lstStyle>
            <a:lvl1pPr marL="171450" indent="-171450">
              <a:lnSpc>
                <a:spcPct val="150000"/>
              </a:lnSpc>
              <a:buFont typeface="Arial" panose="020B0604020202020204" pitchFamily="34" charset="0"/>
              <a:buChar char="•"/>
              <a:defRPr sz="1200" b="0" i="0" spc="50" baseline="0">
                <a:solidFill>
                  <a:schemeClr val="accent4"/>
                </a:solidFill>
                <a:latin typeface="+mn-lt"/>
              </a:defRPr>
            </a:lvl1pPr>
          </a:lstStyle>
          <a:p>
            <a:pPr lvl="0"/>
            <a:r>
              <a:rPr lang="en-US"/>
              <a:t>Click to edit Master text styles</a:t>
            </a:r>
          </a:p>
        </p:txBody>
      </p:sp>
      <p:sp>
        <p:nvSpPr>
          <p:cNvPr id="22" name="Text Placeholder 18">
            <a:extLst>
              <a:ext uri="{FF2B5EF4-FFF2-40B4-BE49-F238E27FC236}">
                <a16:creationId xmlns:a16="http://schemas.microsoft.com/office/drawing/2014/main" id="{6E1DCC08-6799-A1AC-28C2-A872BAF1E55A}"/>
              </a:ext>
            </a:extLst>
          </p:cNvPr>
          <p:cNvSpPr>
            <a:spLocks noGrp="1"/>
          </p:cNvSpPr>
          <p:nvPr>
            <p:ph type="body" sz="quarter" idx="38"/>
          </p:nvPr>
        </p:nvSpPr>
        <p:spPr>
          <a:xfrm>
            <a:off x="4178463" y="2983478"/>
            <a:ext cx="1768919" cy="2707233"/>
          </a:xfrm>
          <a:ln>
            <a:solidFill>
              <a:schemeClr val="accent4"/>
            </a:solidFill>
          </a:ln>
        </p:spPr>
        <p:txBody>
          <a:bodyPr lIns="182880" tIns="182880" rIns="182880" bIns="182880">
            <a:noAutofit/>
          </a:bodyPr>
          <a:lstStyle>
            <a:lvl1pPr marL="171450" indent="-171450">
              <a:lnSpc>
                <a:spcPct val="150000"/>
              </a:lnSpc>
              <a:buFont typeface="Arial" panose="020B0604020202020204" pitchFamily="34" charset="0"/>
              <a:buChar char="•"/>
              <a:defRPr sz="1200" b="0" i="0" spc="50" baseline="0">
                <a:solidFill>
                  <a:schemeClr val="accent4"/>
                </a:solidFill>
                <a:latin typeface="+mn-lt"/>
              </a:defRPr>
            </a:lvl1pPr>
          </a:lstStyle>
          <a:p>
            <a:pPr lvl="0"/>
            <a:r>
              <a:rPr lang="en-US"/>
              <a:t>Click to edit Master text styles</a:t>
            </a:r>
          </a:p>
        </p:txBody>
      </p:sp>
      <p:sp>
        <p:nvSpPr>
          <p:cNvPr id="30" name="Text Placeholder 18">
            <a:extLst>
              <a:ext uri="{FF2B5EF4-FFF2-40B4-BE49-F238E27FC236}">
                <a16:creationId xmlns:a16="http://schemas.microsoft.com/office/drawing/2014/main" id="{CE1BF705-AAB1-D537-2C0D-A795D1D4D176}"/>
              </a:ext>
            </a:extLst>
          </p:cNvPr>
          <p:cNvSpPr>
            <a:spLocks noGrp="1"/>
          </p:cNvSpPr>
          <p:nvPr>
            <p:ph type="body" sz="quarter" idx="43"/>
          </p:nvPr>
        </p:nvSpPr>
        <p:spPr>
          <a:xfrm>
            <a:off x="6244466" y="2983478"/>
            <a:ext cx="1769071" cy="2707233"/>
          </a:xfrm>
          <a:ln>
            <a:solidFill>
              <a:schemeClr val="accent1"/>
            </a:solidFill>
          </a:ln>
        </p:spPr>
        <p:txBody>
          <a:bodyPr lIns="182880" tIns="182880" rIns="182880" bIns="182880">
            <a:noAutofit/>
          </a:bodyPr>
          <a:lstStyle>
            <a:lvl1pPr marL="171450" indent="-171450">
              <a:lnSpc>
                <a:spcPct val="150000"/>
              </a:lnSpc>
              <a:buFont typeface="Arial" panose="020B0604020202020204" pitchFamily="34" charset="0"/>
              <a:buChar char="•"/>
              <a:defRPr sz="1200" b="0" i="0" spc="50" baseline="0">
                <a:solidFill>
                  <a:schemeClr val="accent1"/>
                </a:solidFill>
                <a:latin typeface="+mn-lt"/>
              </a:defRPr>
            </a:lvl1pPr>
          </a:lstStyle>
          <a:p>
            <a:pPr lvl="0"/>
            <a:r>
              <a:rPr lang="en-US"/>
              <a:t>Click to edit Master text styles</a:t>
            </a:r>
          </a:p>
        </p:txBody>
      </p:sp>
      <p:sp>
        <p:nvSpPr>
          <p:cNvPr id="31" name="Text Placeholder 18">
            <a:extLst>
              <a:ext uri="{FF2B5EF4-FFF2-40B4-BE49-F238E27FC236}">
                <a16:creationId xmlns:a16="http://schemas.microsoft.com/office/drawing/2014/main" id="{5F504EFC-46D9-97D5-DA53-4D8EB52D1340}"/>
              </a:ext>
            </a:extLst>
          </p:cNvPr>
          <p:cNvSpPr>
            <a:spLocks noGrp="1"/>
          </p:cNvSpPr>
          <p:nvPr>
            <p:ph type="body" sz="quarter" idx="44"/>
          </p:nvPr>
        </p:nvSpPr>
        <p:spPr>
          <a:xfrm>
            <a:off x="8013306" y="2983478"/>
            <a:ext cx="1772935" cy="2707233"/>
          </a:xfrm>
          <a:ln>
            <a:solidFill>
              <a:schemeClr val="accent1"/>
            </a:solidFill>
          </a:ln>
        </p:spPr>
        <p:txBody>
          <a:bodyPr lIns="182880" tIns="182880" rIns="182880" bIns="182880">
            <a:noAutofit/>
          </a:bodyPr>
          <a:lstStyle>
            <a:lvl1pPr marL="171450" indent="-171450">
              <a:lnSpc>
                <a:spcPct val="150000"/>
              </a:lnSpc>
              <a:buFont typeface="Arial" panose="020B0604020202020204" pitchFamily="34" charset="0"/>
              <a:buChar char="•"/>
              <a:defRPr sz="1200" b="0" i="0" spc="50" baseline="0">
                <a:solidFill>
                  <a:schemeClr val="accent1"/>
                </a:solidFill>
                <a:latin typeface="+mn-lt"/>
              </a:defRPr>
            </a:lvl1pPr>
          </a:lstStyle>
          <a:p>
            <a:pPr lvl="0"/>
            <a:r>
              <a:rPr lang="en-US"/>
              <a:t>Click to edit Master text styles</a:t>
            </a:r>
          </a:p>
        </p:txBody>
      </p:sp>
      <p:sp>
        <p:nvSpPr>
          <p:cNvPr id="32" name="Text Placeholder 18">
            <a:extLst>
              <a:ext uri="{FF2B5EF4-FFF2-40B4-BE49-F238E27FC236}">
                <a16:creationId xmlns:a16="http://schemas.microsoft.com/office/drawing/2014/main" id="{C1231552-C2DF-2460-9DCB-33B1379D7509}"/>
              </a:ext>
            </a:extLst>
          </p:cNvPr>
          <p:cNvSpPr>
            <a:spLocks noGrp="1"/>
          </p:cNvSpPr>
          <p:nvPr>
            <p:ph type="body" sz="quarter" idx="45"/>
          </p:nvPr>
        </p:nvSpPr>
        <p:spPr>
          <a:xfrm>
            <a:off x="9786474" y="2983478"/>
            <a:ext cx="1768919" cy="2707233"/>
          </a:xfrm>
          <a:ln>
            <a:solidFill>
              <a:schemeClr val="accent1"/>
            </a:solidFill>
          </a:ln>
        </p:spPr>
        <p:txBody>
          <a:bodyPr lIns="182880" tIns="182880" rIns="182880" bIns="182880">
            <a:noAutofit/>
          </a:bodyPr>
          <a:lstStyle>
            <a:lvl1pPr marL="171450" indent="-171450">
              <a:lnSpc>
                <a:spcPct val="150000"/>
              </a:lnSpc>
              <a:buFont typeface="Arial" panose="020B0604020202020204" pitchFamily="34" charset="0"/>
              <a:buChar char="•"/>
              <a:defRPr sz="1200" b="0" i="0" spc="50" baseline="0">
                <a:solidFill>
                  <a:schemeClr val="accent1"/>
                </a:solidFill>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18C560A5-5844-81D4-98B4-29211FD2EA12}"/>
              </a:ext>
            </a:extLst>
          </p:cNvPr>
          <p:cNvSpPr>
            <a:spLocks noGrp="1"/>
          </p:cNvSpPr>
          <p:nvPr>
            <p:ph type="ftr" sz="quarter" idx="22"/>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2DDFB1A8-4CF1-35AB-0707-AEAF88714AC8}"/>
              </a:ext>
            </a:extLst>
          </p:cNvPr>
          <p:cNvSpPr>
            <a:spLocks noGrp="1"/>
          </p:cNvSpPr>
          <p:nvPr>
            <p:ph type="sldNum" sz="quarter" idx="23"/>
          </p:nvPr>
        </p:nvSpPr>
        <p:spPr/>
        <p:txBody>
          <a:bodyPr/>
          <a:lstStyle/>
          <a:p>
            <a:fld id="{295C7AAE-A677-454A-8BDB-62A0650ACE98}" type="slidenum">
              <a:rPr lang="en-US" smtClean="0"/>
              <a:pPr/>
              <a:t>‹#›</a:t>
            </a:fld>
            <a:endParaRPr lang="en-US" dirty="0"/>
          </a:p>
        </p:txBody>
      </p:sp>
    </p:spTree>
    <p:extLst>
      <p:ext uri="{BB962C8B-B14F-4D97-AF65-F5344CB8AC3E}">
        <p14:creationId xmlns:p14="http://schemas.microsoft.com/office/powerpoint/2010/main" val="361783408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and Content">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36C06-E9E1-16BE-139D-B69DCBBD28E1}"/>
              </a:ext>
            </a:extLst>
          </p:cNvPr>
          <p:cNvSpPr>
            <a:spLocks noGrp="1"/>
          </p:cNvSpPr>
          <p:nvPr>
            <p:ph type="title"/>
          </p:nvPr>
        </p:nvSpPr>
        <p:spPr>
          <a:xfrm>
            <a:off x="638462" y="642551"/>
            <a:ext cx="10915076" cy="1553680"/>
          </a:xfrm>
        </p:spPr>
        <p:txBody>
          <a:bodyPr lIns="0" tIns="0" rIns="0" bIns="0" anchor="t"/>
          <a:lstStyle>
            <a:lvl1pPr algn="ctr">
              <a:defRPr sz="5500">
                <a:solidFill>
                  <a:schemeClr val="accent4"/>
                </a:solidFill>
                <a:latin typeface="+mj-lt"/>
              </a:defRPr>
            </a:lvl1pPr>
          </a:lstStyle>
          <a:p>
            <a:r>
              <a:rPr lang="en-US"/>
              <a:t>Click to edit Master title style</a:t>
            </a:r>
            <a:endParaRPr lang="en-US" dirty="0"/>
          </a:p>
        </p:txBody>
      </p:sp>
      <p:sp>
        <p:nvSpPr>
          <p:cNvPr id="26" name="Content Placeholder 2">
            <a:extLst>
              <a:ext uri="{FF2B5EF4-FFF2-40B4-BE49-F238E27FC236}">
                <a16:creationId xmlns:a16="http://schemas.microsoft.com/office/drawing/2014/main" id="{87B17915-F2EE-16C0-9704-09115209610D}"/>
              </a:ext>
            </a:extLst>
          </p:cNvPr>
          <p:cNvSpPr>
            <a:spLocks noGrp="1"/>
          </p:cNvSpPr>
          <p:nvPr>
            <p:ph idx="1" hasCustomPrompt="1"/>
          </p:nvPr>
        </p:nvSpPr>
        <p:spPr>
          <a:xfrm>
            <a:off x="512064" y="1655064"/>
            <a:ext cx="11164824" cy="4599432"/>
          </a:xfrm>
        </p:spPr>
        <p:txBody>
          <a:bodyPr>
            <a:noAutofit/>
          </a:bodyPr>
          <a:lstStyle>
            <a:lvl1pPr>
              <a:defRPr sz="3200"/>
            </a:lvl1pPr>
            <a:lvl2pPr marL="457200" indent="0" algn="l">
              <a:buNone/>
              <a:defRPr sz="1400"/>
            </a:lvl2pPr>
            <a:lvl3pPr>
              <a:defRPr sz="2400"/>
            </a:lvl3pPr>
            <a:lvl4pPr>
              <a:defRPr sz="2000"/>
            </a:lvl4pPr>
            <a:lvl5pPr>
              <a:defRPr sz="2000"/>
            </a:lvl5pPr>
            <a:lvl6pPr>
              <a:defRPr sz="2000"/>
            </a:lvl6pPr>
            <a:lvl7pPr>
              <a:defRPr sz="2000"/>
            </a:lvl7pPr>
            <a:lvl8pPr>
              <a:defRPr sz="2000"/>
            </a:lvl8pPr>
            <a:lvl9pPr>
              <a:defRPr sz="2000"/>
            </a:lvl9pPr>
          </a:lstStyle>
          <a:p>
            <a:pPr lvl="1"/>
            <a:r>
              <a:rPr lang="en-US" dirty="0"/>
              <a:t>Smart Graphic</a:t>
            </a:r>
          </a:p>
        </p:txBody>
      </p:sp>
      <p:sp>
        <p:nvSpPr>
          <p:cNvPr id="3" name="Footer Placeholder 2">
            <a:extLst>
              <a:ext uri="{FF2B5EF4-FFF2-40B4-BE49-F238E27FC236}">
                <a16:creationId xmlns:a16="http://schemas.microsoft.com/office/drawing/2014/main" id="{18C560A5-5844-81D4-98B4-29211FD2EA12}"/>
              </a:ext>
            </a:extLst>
          </p:cNvPr>
          <p:cNvSpPr>
            <a:spLocks noGrp="1"/>
          </p:cNvSpPr>
          <p:nvPr>
            <p:ph type="ftr" sz="quarter" idx="22"/>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2DDFB1A8-4CF1-35AB-0707-AEAF88714AC8}"/>
              </a:ext>
            </a:extLst>
          </p:cNvPr>
          <p:cNvSpPr>
            <a:spLocks noGrp="1"/>
          </p:cNvSpPr>
          <p:nvPr>
            <p:ph type="sldNum" sz="quarter" idx="23"/>
          </p:nvPr>
        </p:nvSpPr>
        <p:spPr/>
        <p:txBody>
          <a:bodyPr/>
          <a:lstStyle/>
          <a:p>
            <a:fld id="{295C7AAE-A677-454A-8BDB-62A0650ACE98}" type="slidenum">
              <a:rPr lang="en-US" smtClean="0"/>
              <a:pPr/>
              <a:t>‹#›</a:t>
            </a:fld>
            <a:endParaRPr lang="en-US" dirty="0"/>
          </a:p>
        </p:txBody>
      </p:sp>
    </p:spTree>
    <p:extLst>
      <p:ext uri="{BB962C8B-B14F-4D97-AF65-F5344CB8AC3E}">
        <p14:creationId xmlns:p14="http://schemas.microsoft.com/office/powerpoint/2010/main" val="240999577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36C06-E9E1-16BE-139D-B69DCBBD28E1}"/>
              </a:ext>
            </a:extLst>
          </p:cNvPr>
          <p:cNvSpPr>
            <a:spLocks noGrp="1"/>
          </p:cNvSpPr>
          <p:nvPr>
            <p:ph type="title"/>
          </p:nvPr>
        </p:nvSpPr>
        <p:spPr>
          <a:xfrm>
            <a:off x="638462" y="642551"/>
            <a:ext cx="10915076" cy="1553680"/>
          </a:xfrm>
        </p:spPr>
        <p:txBody>
          <a:bodyPr lIns="0" tIns="0" rIns="0" bIns="0" anchor="t"/>
          <a:lstStyle>
            <a:lvl1pPr algn="ctr">
              <a:defRPr sz="5500">
                <a:solidFill>
                  <a:schemeClr val="accent4"/>
                </a:solidFill>
                <a:latin typeface="+mj-lt"/>
              </a:defRPr>
            </a:lvl1pPr>
          </a:lstStyle>
          <a:p>
            <a:r>
              <a:rPr lang="en-US"/>
              <a:t>Click to edit Master title style</a:t>
            </a:r>
            <a:endParaRPr lang="en-US" dirty="0"/>
          </a:p>
        </p:txBody>
      </p:sp>
      <p:sp>
        <p:nvSpPr>
          <p:cNvPr id="19" name="Text Placeholder 7">
            <a:extLst>
              <a:ext uri="{FF2B5EF4-FFF2-40B4-BE49-F238E27FC236}">
                <a16:creationId xmlns:a16="http://schemas.microsoft.com/office/drawing/2014/main" id="{2A29FDC8-4969-6E0E-767C-B89B08D3D23D}"/>
              </a:ext>
            </a:extLst>
          </p:cNvPr>
          <p:cNvSpPr>
            <a:spLocks noGrp="1"/>
          </p:cNvSpPr>
          <p:nvPr>
            <p:ph type="body" sz="quarter" idx="26" hasCustomPrompt="1"/>
          </p:nvPr>
        </p:nvSpPr>
        <p:spPr>
          <a:xfrm>
            <a:off x="622336" y="2195513"/>
            <a:ext cx="1743075" cy="3884612"/>
          </a:xfrm>
          <a:noFill/>
        </p:spPr>
        <p:txBody>
          <a:bodyPr vert="horz" lIns="91440" tIns="45720" rIns="91440" bIns="45720" rtlCol="0" anchor="t">
            <a:noAutofit/>
          </a:bodyPr>
          <a:lstStyle>
            <a:lvl1pPr marL="0" indent="0">
              <a:buNone/>
              <a:defRPr lang="en-US" sz="30000" b="0" spc="500" dirty="0">
                <a:ln>
                  <a:noFill/>
                </a:ln>
                <a:solidFill>
                  <a:srgbClr val="C16548">
                    <a:alpha val="10000"/>
                  </a:srgbClr>
                </a:solidFill>
                <a:latin typeface="+mj-lt"/>
                <a:ea typeface="+mj-ea"/>
                <a:cs typeface="+mj-cs"/>
              </a:defRPr>
            </a:lvl1pPr>
          </a:lstStyle>
          <a:p>
            <a:pPr marL="914400" lvl="0" indent="-1143000">
              <a:spcBef>
                <a:spcPct val="0"/>
              </a:spcBef>
            </a:pPr>
            <a:r>
              <a:rPr lang="en-US" dirty="0"/>
              <a:t>0</a:t>
            </a:r>
          </a:p>
        </p:txBody>
      </p:sp>
      <p:sp>
        <p:nvSpPr>
          <p:cNvPr id="7" name="Text Placeholder 18">
            <a:extLst>
              <a:ext uri="{FF2B5EF4-FFF2-40B4-BE49-F238E27FC236}">
                <a16:creationId xmlns:a16="http://schemas.microsoft.com/office/drawing/2014/main" id="{894B01F3-B2C5-4835-6EF9-A40EB060128A}"/>
              </a:ext>
            </a:extLst>
          </p:cNvPr>
          <p:cNvSpPr>
            <a:spLocks noGrp="1"/>
          </p:cNvSpPr>
          <p:nvPr>
            <p:ph type="body" sz="quarter" idx="15"/>
          </p:nvPr>
        </p:nvSpPr>
        <p:spPr>
          <a:xfrm>
            <a:off x="1555389" y="2703910"/>
            <a:ext cx="1743062" cy="2503346"/>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49CE4F9C-B2A8-323E-0B57-0B8FD348FA13}"/>
              </a:ext>
            </a:extLst>
          </p:cNvPr>
          <p:cNvSpPr>
            <a:spLocks noGrp="1"/>
          </p:cNvSpPr>
          <p:nvPr>
            <p:ph type="body" sz="quarter" idx="27" hasCustomPrompt="1"/>
          </p:nvPr>
        </p:nvSpPr>
        <p:spPr>
          <a:xfrm>
            <a:off x="3820511" y="2196231"/>
            <a:ext cx="1743075" cy="3884612"/>
          </a:xfrm>
          <a:noFill/>
        </p:spPr>
        <p:txBody>
          <a:bodyPr vert="horz" lIns="91440" tIns="45720" rIns="91440" bIns="45720" rtlCol="0" anchor="t">
            <a:noAutofit/>
          </a:bodyPr>
          <a:lstStyle>
            <a:lvl1pPr marL="0" indent="0">
              <a:buNone/>
              <a:defRPr lang="en-US" sz="30000" b="0" spc="500" dirty="0">
                <a:ln>
                  <a:noFill/>
                </a:ln>
                <a:solidFill>
                  <a:srgbClr val="C16548">
                    <a:alpha val="10000"/>
                  </a:srgbClr>
                </a:solidFill>
                <a:latin typeface="+mj-lt"/>
                <a:ea typeface="+mj-ea"/>
                <a:cs typeface="+mj-cs"/>
              </a:defRPr>
            </a:lvl1pPr>
          </a:lstStyle>
          <a:p>
            <a:pPr marL="914400" lvl="0" indent="-1143000">
              <a:spcBef>
                <a:spcPct val="0"/>
              </a:spcBef>
            </a:pPr>
            <a:r>
              <a:rPr lang="en-US" dirty="0"/>
              <a:t>0</a:t>
            </a:r>
          </a:p>
        </p:txBody>
      </p:sp>
      <p:sp>
        <p:nvSpPr>
          <p:cNvPr id="13" name="Text Placeholder 18">
            <a:extLst>
              <a:ext uri="{FF2B5EF4-FFF2-40B4-BE49-F238E27FC236}">
                <a16:creationId xmlns:a16="http://schemas.microsoft.com/office/drawing/2014/main" id="{E9B260B4-D1BC-635B-D388-0E1A9CF2C18E}"/>
              </a:ext>
            </a:extLst>
          </p:cNvPr>
          <p:cNvSpPr>
            <a:spLocks noGrp="1"/>
          </p:cNvSpPr>
          <p:nvPr>
            <p:ph type="body" sz="quarter" idx="24"/>
          </p:nvPr>
        </p:nvSpPr>
        <p:spPr>
          <a:xfrm>
            <a:off x="5830848" y="2703910"/>
            <a:ext cx="1743062" cy="2503346"/>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p:txBody>
      </p:sp>
      <p:sp>
        <p:nvSpPr>
          <p:cNvPr id="21" name="Text Placeholder 7">
            <a:extLst>
              <a:ext uri="{FF2B5EF4-FFF2-40B4-BE49-F238E27FC236}">
                <a16:creationId xmlns:a16="http://schemas.microsoft.com/office/drawing/2014/main" id="{6470C7D3-57C4-0583-E642-C6AB3565F67F}"/>
              </a:ext>
            </a:extLst>
          </p:cNvPr>
          <p:cNvSpPr>
            <a:spLocks noGrp="1"/>
          </p:cNvSpPr>
          <p:nvPr>
            <p:ph type="body" sz="quarter" idx="28" hasCustomPrompt="1"/>
          </p:nvPr>
        </p:nvSpPr>
        <p:spPr>
          <a:xfrm>
            <a:off x="7732902" y="2196231"/>
            <a:ext cx="1743075" cy="3884612"/>
          </a:xfrm>
          <a:noFill/>
        </p:spPr>
        <p:txBody>
          <a:bodyPr vert="horz" lIns="91440" tIns="45720" rIns="91440" bIns="45720" rtlCol="0" anchor="t">
            <a:noAutofit/>
          </a:bodyPr>
          <a:lstStyle>
            <a:lvl1pPr marL="0" indent="0">
              <a:buNone/>
              <a:defRPr lang="en-US" sz="30000" b="0" spc="500" dirty="0">
                <a:ln>
                  <a:noFill/>
                </a:ln>
                <a:solidFill>
                  <a:srgbClr val="C16548">
                    <a:alpha val="10000"/>
                  </a:srgbClr>
                </a:solidFill>
                <a:latin typeface="+mj-lt"/>
                <a:ea typeface="+mj-ea"/>
                <a:cs typeface="+mj-cs"/>
              </a:defRPr>
            </a:lvl1pPr>
          </a:lstStyle>
          <a:p>
            <a:pPr marL="914400" lvl="0" indent="-1143000">
              <a:spcBef>
                <a:spcPct val="0"/>
              </a:spcBef>
            </a:pPr>
            <a:r>
              <a:rPr lang="en-US" dirty="0"/>
              <a:t>0</a:t>
            </a:r>
          </a:p>
        </p:txBody>
      </p:sp>
      <p:sp>
        <p:nvSpPr>
          <p:cNvPr id="15" name="Text Placeholder 18">
            <a:extLst>
              <a:ext uri="{FF2B5EF4-FFF2-40B4-BE49-F238E27FC236}">
                <a16:creationId xmlns:a16="http://schemas.microsoft.com/office/drawing/2014/main" id="{6978037E-3163-1C71-E997-16A7D05981D2}"/>
              </a:ext>
            </a:extLst>
          </p:cNvPr>
          <p:cNvSpPr>
            <a:spLocks noGrp="1"/>
          </p:cNvSpPr>
          <p:nvPr>
            <p:ph type="body" sz="quarter" idx="25"/>
          </p:nvPr>
        </p:nvSpPr>
        <p:spPr>
          <a:xfrm>
            <a:off x="9810474" y="2703910"/>
            <a:ext cx="1743062" cy="2503346"/>
          </a:xfrm>
        </p:spPr>
        <p:txBody>
          <a:bodyPr lIns="0" tIns="0" rIns="0" bIns="0">
            <a:noAutofit/>
          </a:bodyPr>
          <a:lstStyle>
            <a:lvl1pPr marL="0" indent="0">
              <a:lnSpc>
                <a:spcPct val="150000"/>
              </a:lnSpc>
              <a:buFont typeface="Arial" panose="020B0604020202020204" pitchFamily="34" charset="0"/>
              <a:buNone/>
              <a:defRPr sz="1200" b="0" i="0" spc="50" baseline="0">
                <a:solidFill>
                  <a:srgbClr val="C16548"/>
                </a:solidFill>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18C560A5-5844-81D4-98B4-29211FD2EA12}"/>
              </a:ext>
            </a:extLst>
          </p:cNvPr>
          <p:cNvSpPr>
            <a:spLocks noGrp="1"/>
          </p:cNvSpPr>
          <p:nvPr>
            <p:ph type="ftr" sz="quarter" idx="22"/>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2DDFB1A8-4CF1-35AB-0707-AEAF88714AC8}"/>
              </a:ext>
            </a:extLst>
          </p:cNvPr>
          <p:cNvSpPr>
            <a:spLocks noGrp="1"/>
          </p:cNvSpPr>
          <p:nvPr>
            <p:ph type="sldNum" sz="quarter" idx="23"/>
          </p:nvPr>
        </p:nvSpPr>
        <p:spPr/>
        <p:txBody>
          <a:bodyPr/>
          <a:lstStyle/>
          <a:p>
            <a:fld id="{295C7AAE-A677-454A-8BDB-62A0650ACE98}" type="slidenum">
              <a:rPr lang="en-US" smtClean="0"/>
              <a:pPr/>
              <a:t>‹#›</a:t>
            </a:fld>
            <a:endParaRPr lang="en-US" dirty="0"/>
          </a:p>
        </p:txBody>
      </p:sp>
    </p:spTree>
    <p:extLst>
      <p:ext uri="{BB962C8B-B14F-4D97-AF65-F5344CB8AC3E}">
        <p14:creationId xmlns:p14="http://schemas.microsoft.com/office/powerpoint/2010/main" val="7076061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4"/>
        </a:solidFill>
        <a:effectLst/>
      </p:bgPr>
    </p:bg>
    <p:spTree>
      <p:nvGrpSpPr>
        <p:cNvPr id="1" name=""/>
        <p:cNvGrpSpPr/>
        <p:nvPr/>
      </p:nvGrpSpPr>
      <p:grpSpPr>
        <a:xfrm>
          <a:off x="0" y="0"/>
          <a:ext cx="0" cy="0"/>
          <a:chOff x="0" y="0"/>
          <a:chExt cx="0" cy="0"/>
        </a:xfrm>
      </p:grpSpPr>
      <p:sp>
        <p:nvSpPr>
          <p:cNvPr id="46" name="Text Placeholder 3">
            <a:extLst>
              <a:ext uri="{FF2B5EF4-FFF2-40B4-BE49-F238E27FC236}">
                <a16:creationId xmlns:a16="http://schemas.microsoft.com/office/drawing/2014/main" id="{575FF4D9-84C9-19DB-9830-B3FFCD6F520D}"/>
              </a:ext>
            </a:extLst>
          </p:cNvPr>
          <p:cNvSpPr>
            <a:spLocks noGrp="1"/>
          </p:cNvSpPr>
          <p:nvPr>
            <p:ph type="body" sz="quarter" idx="19" hasCustomPrompt="1"/>
          </p:nvPr>
        </p:nvSpPr>
        <p:spPr>
          <a:xfrm>
            <a:off x="0" y="-621792"/>
            <a:ext cx="12192000" cy="7825230"/>
          </a:xfrm>
        </p:spPr>
        <p:txBody>
          <a:bodyPr lIns="0" tIns="0" rIns="0" bIns="0" anchor="t">
            <a:noAutofit/>
          </a:bodyPr>
          <a:lstStyle>
            <a:lvl1pPr marL="0" indent="0" algn="ctr">
              <a:lnSpc>
                <a:spcPct val="90000"/>
              </a:lnSpc>
              <a:spcBef>
                <a:spcPts val="0"/>
              </a:spcBef>
              <a:buNone/>
              <a:defRPr sz="8500" b="0" spc="1000" baseline="0">
                <a:solidFill>
                  <a:schemeClr val="bg1">
                    <a:alpha val="10000"/>
                  </a:schemeClr>
                </a:solidFill>
                <a:latin typeface="+mj-lt"/>
              </a:defRPr>
            </a:lvl1pPr>
            <a:lvl2pPr marL="457200" indent="0">
              <a:buNone/>
              <a:defRPr>
                <a:latin typeface="Felix Titling" pitchFamily="82" charset="77"/>
              </a:defRPr>
            </a:lvl2pPr>
            <a:lvl3pPr marL="914400" indent="0">
              <a:buNone/>
              <a:defRPr>
                <a:latin typeface="Felix Titling" pitchFamily="82" charset="77"/>
              </a:defRPr>
            </a:lvl3pPr>
            <a:lvl4pPr marL="1371600" indent="0">
              <a:buNone/>
              <a:defRPr>
                <a:latin typeface="Felix Titling" pitchFamily="82" charset="77"/>
              </a:defRPr>
            </a:lvl4pPr>
            <a:lvl5pPr marL="1828800" indent="0">
              <a:buNone/>
              <a:defRPr>
                <a:latin typeface="Felix Titling" pitchFamily="82" charset="77"/>
              </a:defRPr>
            </a:lvl5pPr>
          </a:lstStyle>
          <a:p>
            <a:pPr lvl="0"/>
            <a:r>
              <a:rPr lang="en-US" dirty="0"/>
              <a:t>Master title</a:t>
            </a:r>
          </a:p>
        </p:txBody>
      </p:sp>
      <p:sp>
        <p:nvSpPr>
          <p:cNvPr id="15" name="Picture Placeholder 14">
            <a:extLst>
              <a:ext uri="{FF2B5EF4-FFF2-40B4-BE49-F238E27FC236}">
                <a16:creationId xmlns:a16="http://schemas.microsoft.com/office/drawing/2014/main" id="{878CB881-B4B6-F9E5-06B7-B87D6D53003E}"/>
              </a:ext>
            </a:extLst>
          </p:cNvPr>
          <p:cNvSpPr>
            <a:spLocks noGrp="1"/>
          </p:cNvSpPr>
          <p:nvPr>
            <p:ph type="pic" sz="quarter" idx="10"/>
          </p:nvPr>
        </p:nvSpPr>
        <p:spPr>
          <a:xfrm>
            <a:off x="3431067" y="-2"/>
            <a:ext cx="5329866" cy="6858002"/>
          </a:xfrm>
          <a:custGeom>
            <a:avLst/>
            <a:gdLst>
              <a:gd name="connsiteX0" fmla="*/ 1468671 w 5329866"/>
              <a:gd name="connsiteY0" fmla="*/ 0 h 6858002"/>
              <a:gd name="connsiteX1" fmla="*/ 3861196 w 5329866"/>
              <a:gd name="connsiteY1" fmla="*/ 0 h 6858002"/>
              <a:gd name="connsiteX2" fmla="*/ 3935199 w 5329866"/>
              <a:gd name="connsiteY2" fmla="*/ 35649 h 6858002"/>
              <a:gd name="connsiteX3" fmla="*/ 5329866 w 5329866"/>
              <a:gd name="connsiteY3" fmla="*/ 2378940 h 6858002"/>
              <a:gd name="connsiteX4" fmla="*/ 5326197 w 5329866"/>
              <a:gd name="connsiteY4" fmla="*/ 2451598 h 6858002"/>
              <a:gd name="connsiteX5" fmla="*/ 5329866 w 5329866"/>
              <a:gd name="connsiteY5" fmla="*/ 2451598 h 6858002"/>
              <a:gd name="connsiteX6" fmla="*/ 5329866 w 5329866"/>
              <a:gd name="connsiteY6" fmla="*/ 4479063 h 6858002"/>
              <a:gd name="connsiteX7" fmla="*/ 5329866 w 5329866"/>
              <a:gd name="connsiteY7" fmla="*/ 4613615 h 6858002"/>
              <a:gd name="connsiteX8" fmla="*/ 5323072 w 5329866"/>
              <a:gd name="connsiteY8" fmla="*/ 4613615 h 6858002"/>
              <a:gd name="connsiteX9" fmla="*/ 5316108 w 5329866"/>
              <a:gd name="connsiteY9" fmla="*/ 4751537 h 6858002"/>
              <a:gd name="connsiteX10" fmla="*/ 4074162 w 5329866"/>
              <a:gd name="connsiteY10" fmla="*/ 6741332 h 6858002"/>
              <a:gd name="connsiteX11" fmla="*/ 3866899 w 5329866"/>
              <a:gd name="connsiteY11" fmla="*/ 6858002 h 6858002"/>
              <a:gd name="connsiteX12" fmla="*/ 1462968 w 5329866"/>
              <a:gd name="connsiteY12" fmla="*/ 6858002 h 6858002"/>
              <a:gd name="connsiteX13" fmla="*/ 1255705 w 5329866"/>
              <a:gd name="connsiteY13" fmla="*/ 6741332 h 6858002"/>
              <a:gd name="connsiteX14" fmla="*/ 13759 w 5329866"/>
              <a:gd name="connsiteY14" fmla="*/ 4751537 h 6858002"/>
              <a:gd name="connsiteX15" fmla="*/ 6794 w 5329866"/>
              <a:gd name="connsiteY15" fmla="*/ 4613615 h 6858002"/>
              <a:gd name="connsiteX16" fmla="*/ 2 w 5329866"/>
              <a:gd name="connsiteY16" fmla="*/ 4613615 h 6858002"/>
              <a:gd name="connsiteX17" fmla="*/ 2 w 5329866"/>
              <a:gd name="connsiteY17" fmla="*/ 4479105 h 6858002"/>
              <a:gd name="connsiteX18" fmla="*/ 0 w 5329866"/>
              <a:gd name="connsiteY18" fmla="*/ 4479063 h 6858002"/>
              <a:gd name="connsiteX19" fmla="*/ 2 w 5329866"/>
              <a:gd name="connsiteY19" fmla="*/ 4479021 h 6858002"/>
              <a:gd name="connsiteX20" fmla="*/ 2 w 5329866"/>
              <a:gd name="connsiteY20" fmla="*/ 2451598 h 6858002"/>
              <a:gd name="connsiteX21" fmla="*/ 3670 w 5329866"/>
              <a:gd name="connsiteY21" fmla="*/ 2451598 h 6858002"/>
              <a:gd name="connsiteX22" fmla="*/ 0 w 5329866"/>
              <a:gd name="connsiteY22" fmla="*/ 2378940 h 6858002"/>
              <a:gd name="connsiteX23" fmla="*/ 1394668 w 5329866"/>
              <a:gd name="connsiteY23" fmla="*/ 35649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29866" h="6858002">
                <a:moveTo>
                  <a:pt x="1468671" y="0"/>
                </a:moveTo>
                <a:lnTo>
                  <a:pt x="3861196" y="0"/>
                </a:lnTo>
                <a:lnTo>
                  <a:pt x="3935199" y="35649"/>
                </a:lnTo>
                <a:cubicBezTo>
                  <a:pt x="4765925" y="486927"/>
                  <a:pt x="5329866" y="1367076"/>
                  <a:pt x="5329866" y="2378940"/>
                </a:cubicBezTo>
                <a:lnTo>
                  <a:pt x="5326197" y="2451598"/>
                </a:lnTo>
                <a:lnTo>
                  <a:pt x="5329866" y="2451598"/>
                </a:lnTo>
                <a:lnTo>
                  <a:pt x="5329866" y="4479063"/>
                </a:lnTo>
                <a:lnTo>
                  <a:pt x="5329866" y="4613615"/>
                </a:lnTo>
                <a:lnTo>
                  <a:pt x="5323072" y="4613615"/>
                </a:lnTo>
                <a:lnTo>
                  <a:pt x="5316108" y="4751537"/>
                </a:lnTo>
                <a:cubicBezTo>
                  <a:pt x="5230813" y="5591419"/>
                  <a:pt x="4755512" y="6316003"/>
                  <a:pt x="4074162" y="6741332"/>
                </a:cubicBezTo>
                <a:lnTo>
                  <a:pt x="3866899" y="6858002"/>
                </a:lnTo>
                <a:lnTo>
                  <a:pt x="1462968" y="6858002"/>
                </a:lnTo>
                <a:lnTo>
                  <a:pt x="1255705" y="6741332"/>
                </a:lnTo>
                <a:cubicBezTo>
                  <a:pt x="574355" y="6316003"/>
                  <a:pt x="99054" y="5591419"/>
                  <a:pt x="13759" y="4751537"/>
                </a:cubicBezTo>
                <a:lnTo>
                  <a:pt x="6794" y="4613615"/>
                </a:lnTo>
                <a:lnTo>
                  <a:pt x="2" y="4613615"/>
                </a:lnTo>
                <a:lnTo>
                  <a:pt x="2" y="4479105"/>
                </a:lnTo>
                <a:lnTo>
                  <a:pt x="0" y="4479063"/>
                </a:lnTo>
                <a:lnTo>
                  <a:pt x="2" y="4479021"/>
                </a:lnTo>
                <a:lnTo>
                  <a:pt x="2" y="2451598"/>
                </a:lnTo>
                <a:lnTo>
                  <a:pt x="3670" y="2451598"/>
                </a:lnTo>
                <a:lnTo>
                  <a:pt x="0" y="2378940"/>
                </a:lnTo>
                <a:cubicBezTo>
                  <a:pt x="0" y="1367076"/>
                  <a:pt x="563941" y="486927"/>
                  <a:pt x="1394668" y="35649"/>
                </a:cubicBezTo>
                <a:close/>
              </a:path>
            </a:pathLst>
          </a:custGeom>
          <a:solidFill>
            <a:schemeClr val="accent4">
              <a:lumMod val="60000"/>
              <a:lumOff val="40000"/>
            </a:schemeClr>
          </a:solidFill>
        </p:spPr>
        <p:txBody>
          <a:bodyPr wrap="square" anchor="ctr">
            <a:noAutofit/>
          </a:bodyPr>
          <a:lstStyle>
            <a:lvl1pPr marL="0" indent="0" algn="ctr">
              <a:buNone/>
              <a:defRPr sz="1400" b="0" i="0">
                <a:latin typeface="+mn-lt"/>
              </a:defRPr>
            </a:lvl1pPr>
          </a:lstStyle>
          <a:p>
            <a:r>
              <a:rPr lang="en-US"/>
              <a:t>Click icon to add picture</a:t>
            </a:r>
            <a:endParaRPr lang="en-US" dirty="0"/>
          </a:p>
        </p:txBody>
      </p:sp>
      <p:sp>
        <p:nvSpPr>
          <p:cNvPr id="14" name="Title 2">
            <a:extLst>
              <a:ext uri="{FF2B5EF4-FFF2-40B4-BE49-F238E27FC236}">
                <a16:creationId xmlns:a16="http://schemas.microsoft.com/office/drawing/2014/main" id="{B731088F-47E0-33BA-856D-6E68D4A69ACE}"/>
              </a:ext>
            </a:extLst>
          </p:cNvPr>
          <p:cNvSpPr>
            <a:spLocks noGrp="1"/>
          </p:cNvSpPr>
          <p:nvPr>
            <p:ph type="title" hasCustomPrompt="1"/>
          </p:nvPr>
        </p:nvSpPr>
        <p:spPr>
          <a:xfrm>
            <a:off x="1" y="4054639"/>
            <a:ext cx="12192000" cy="996696"/>
          </a:xfrm>
        </p:spPr>
        <p:txBody>
          <a:bodyPr vert="horz" lIns="0" tIns="0" rIns="0" bIns="0" rtlCol="0" anchor="t">
            <a:noAutofit/>
          </a:bodyPr>
          <a:lstStyle>
            <a:lvl1pPr algn="ctr">
              <a:defRPr lang="en-US" sz="8500" b="0" i="0" spc="1000" dirty="0">
                <a:solidFill>
                  <a:schemeClr val="bg1"/>
                </a:solidFill>
                <a:ea typeface="+mn-ea"/>
                <a:cs typeface="+mn-cs"/>
              </a:defRPr>
            </a:lvl1pPr>
          </a:lstStyle>
          <a:p>
            <a:pPr marL="0" lvl="0" indent="0" algn="ctr">
              <a:spcBef>
                <a:spcPts val="1000"/>
              </a:spcBef>
              <a:buFont typeface="Arial" panose="020B0604020202020204" pitchFamily="34" charset="0"/>
            </a:pPr>
            <a:r>
              <a:rPr lang="en-US" dirty="0"/>
              <a:t>Master Title</a:t>
            </a:r>
          </a:p>
        </p:txBody>
      </p:sp>
    </p:spTree>
    <p:extLst>
      <p:ext uri="{BB962C8B-B14F-4D97-AF65-F5344CB8AC3E}">
        <p14:creationId xmlns:p14="http://schemas.microsoft.com/office/powerpoint/2010/main" val="1882853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Title and Content">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36C06-E9E1-16BE-139D-B69DCBBD28E1}"/>
              </a:ext>
            </a:extLst>
          </p:cNvPr>
          <p:cNvSpPr>
            <a:spLocks noGrp="1"/>
          </p:cNvSpPr>
          <p:nvPr>
            <p:ph type="title" hasCustomPrompt="1"/>
          </p:nvPr>
        </p:nvSpPr>
        <p:spPr>
          <a:xfrm>
            <a:off x="5590572" y="1188358"/>
            <a:ext cx="6099858" cy="1335273"/>
          </a:xfrm>
        </p:spPr>
        <p:txBody>
          <a:bodyPr lIns="0" tIns="0" rIns="0" bIns="0" anchor="t">
            <a:noAutofit/>
          </a:bodyPr>
          <a:lstStyle>
            <a:lvl1pPr>
              <a:defRPr sz="5500">
                <a:solidFill>
                  <a:schemeClr val="accent4"/>
                </a:solidFill>
                <a:latin typeface="+mj-lt"/>
              </a:defRPr>
            </a:lvl1pPr>
          </a:lstStyle>
          <a:p>
            <a:r>
              <a:rPr lang="en-US" dirty="0"/>
              <a:t>Master title style</a:t>
            </a:r>
          </a:p>
        </p:txBody>
      </p:sp>
      <p:sp>
        <p:nvSpPr>
          <p:cNvPr id="17" name="Picture Placeholder 16">
            <a:extLst>
              <a:ext uri="{FF2B5EF4-FFF2-40B4-BE49-F238E27FC236}">
                <a16:creationId xmlns:a16="http://schemas.microsoft.com/office/drawing/2014/main" id="{67897E40-8096-E77D-E61A-A0AAC64EA41C}"/>
              </a:ext>
            </a:extLst>
          </p:cNvPr>
          <p:cNvSpPr>
            <a:spLocks noGrp="1"/>
          </p:cNvSpPr>
          <p:nvPr>
            <p:ph type="pic" sz="quarter" idx="28"/>
          </p:nvPr>
        </p:nvSpPr>
        <p:spPr>
          <a:xfrm>
            <a:off x="938481" y="581371"/>
            <a:ext cx="3884344" cy="5415673"/>
          </a:xfrm>
          <a:custGeom>
            <a:avLst/>
            <a:gdLst>
              <a:gd name="connsiteX0" fmla="*/ 1942453 w 3884344"/>
              <a:gd name="connsiteY0" fmla="*/ 0 h 5415673"/>
              <a:gd name="connsiteX1" fmla="*/ 3874878 w 3884344"/>
              <a:gd name="connsiteY1" fmla="*/ 1743849 h 5415673"/>
              <a:gd name="connsiteX2" fmla="*/ 3884344 w 3884344"/>
              <a:gd name="connsiteY2" fmla="*/ 1931324 h 5415673"/>
              <a:gd name="connsiteX3" fmla="*/ 3884344 w 3884344"/>
              <a:gd name="connsiteY3" fmla="*/ 1953581 h 5415673"/>
              <a:gd name="connsiteX4" fmla="*/ 3882232 w 3884344"/>
              <a:gd name="connsiteY4" fmla="*/ 1995413 h 5415673"/>
              <a:gd name="connsiteX5" fmla="*/ 3884344 w 3884344"/>
              <a:gd name="connsiteY5" fmla="*/ 1995413 h 5415673"/>
              <a:gd name="connsiteX6" fmla="*/ 3884344 w 3884344"/>
              <a:gd name="connsiteY6" fmla="*/ 3571294 h 5415673"/>
              <a:gd name="connsiteX7" fmla="*/ 3879954 w 3884344"/>
              <a:gd name="connsiteY7" fmla="*/ 3571294 h 5415673"/>
              <a:gd name="connsiteX8" fmla="*/ 3874878 w 3884344"/>
              <a:gd name="connsiteY8" fmla="*/ 3671825 h 5415673"/>
              <a:gd name="connsiteX9" fmla="*/ 1942453 w 3884344"/>
              <a:gd name="connsiteY9" fmla="*/ 5415673 h 5415673"/>
              <a:gd name="connsiteX10" fmla="*/ 10029 w 3884344"/>
              <a:gd name="connsiteY10" fmla="*/ 3671825 h 5415673"/>
              <a:gd name="connsiteX11" fmla="*/ 4952 w 3884344"/>
              <a:gd name="connsiteY11" fmla="*/ 3571294 h 5415673"/>
              <a:gd name="connsiteX12" fmla="*/ 2 w 3884344"/>
              <a:gd name="connsiteY12" fmla="*/ 3571294 h 5415673"/>
              <a:gd name="connsiteX13" fmla="*/ 2 w 3884344"/>
              <a:gd name="connsiteY13" fmla="*/ 3473251 h 5415673"/>
              <a:gd name="connsiteX14" fmla="*/ 0 w 3884344"/>
              <a:gd name="connsiteY14" fmla="*/ 3473220 h 5415673"/>
              <a:gd name="connsiteX15" fmla="*/ 2 w 3884344"/>
              <a:gd name="connsiteY15" fmla="*/ 3473189 h 5415673"/>
              <a:gd name="connsiteX16" fmla="*/ 2 w 3884344"/>
              <a:gd name="connsiteY16" fmla="*/ 1995413 h 5415673"/>
              <a:gd name="connsiteX17" fmla="*/ 2675 w 3884344"/>
              <a:gd name="connsiteY17" fmla="*/ 1995413 h 5415673"/>
              <a:gd name="connsiteX18" fmla="*/ 0 w 3884344"/>
              <a:gd name="connsiteY18" fmla="*/ 1942453 h 5415673"/>
              <a:gd name="connsiteX19" fmla="*/ 1942453 w 3884344"/>
              <a:gd name="connsiteY19" fmla="*/ 0 h 541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84344" h="5415673">
                <a:moveTo>
                  <a:pt x="1942453" y="0"/>
                </a:moveTo>
                <a:cubicBezTo>
                  <a:pt x="2948191" y="0"/>
                  <a:pt x="3775405" y="764355"/>
                  <a:pt x="3874878" y="1743849"/>
                </a:cubicBezTo>
                <a:lnTo>
                  <a:pt x="3884344" y="1931324"/>
                </a:lnTo>
                <a:lnTo>
                  <a:pt x="3884344" y="1953581"/>
                </a:lnTo>
                <a:lnTo>
                  <a:pt x="3882232" y="1995413"/>
                </a:lnTo>
                <a:lnTo>
                  <a:pt x="3884344" y="1995413"/>
                </a:lnTo>
                <a:lnTo>
                  <a:pt x="3884344" y="3571294"/>
                </a:lnTo>
                <a:lnTo>
                  <a:pt x="3879954" y="3571294"/>
                </a:lnTo>
                <a:lnTo>
                  <a:pt x="3874878" y="3671825"/>
                </a:lnTo>
                <a:cubicBezTo>
                  <a:pt x="3775404" y="4651319"/>
                  <a:pt x="2948192" y="5415673"/>
                  <a:pt x="1942453" y="5415673"/>
                </a:cubicBezTo>
                <a:cubicBezTo>
                  <a:pt x="936714" y="5415673"/>
                  <a:pt x="109502" y="4651319"/>
                  <a:pt x="10029" y="3671825"/>
                </a:cubicBezTo>
                <a:lnTo>
                  <a:pt x="4952" y="3571294"/>
                </a:lnTo>
                <a:lnTo>
                  <a:pt x="2" y="3571294"/>
                </a:lnTo>
                <a:lnTo>
                  <a:pt x="2" y="3473251"/>
                </a:lnTo>
                <a:lnTo>
                  <a:pt x="0" y="3473220"/>
                </a:lnTo>
                <a:lnTo>
                  <a:pt x="2" y="3473189"/>
                </a:lnTo>
                <a:lnTo>
                  <a:pt x="2" y="1995413"/>
                </a:lnTo>
                <a:lnTo>
                  <a:pt x="2675" y="1995413"/>
                </a:lnTo>
                <a:lnTo>
                  <a:pt x="0" y="1942453"/>
                </a:lnTo>
                <a:cubicBezTo>
                  <a:pt x="0" y="869666"/>
                  <a:pt x="869666" y="0"/>
                  <a:pt x="1942453" y="0"/>
                </a:cubicBezTo>
                <a:close/>
              </a:path>
            </a:pathLst>
          </a:custGeom>
          <a:solidFill>
            <a:schemeClr val="accent2"/>
          </a:solidFill>
        </p:spPr>
        <p:txBody>
          <a:bodyPr wrap="square" anchor="ctr">
            <a:noAutofit/>
          </a:bodyPr>
          <a:lstStyle>
            <a:lvl1pPr marL="0" indent="0" algn="ctr">
              <a:buNone/>
              <a:defRPr b="0"/>
            </a:lvl1pPr>
          </a:lstStyle>
          <a:p>
            <a:r>
              <a:rPr lang="en-US"/>
              <a:t>Click icon to add picture</a:t>
            </a:r>
            <a:endParaRPr lang="en-US" dirty="0"/>
          </a:p>
        </p:txBody>
      </p:sp>
      <p:sp>
        <p:nvSpPr>
          <p:cNvPr id="8" name="Text Placeholder 15">
            <a:extLst>
              <a:ext uri="{FF2B5EF4-FFF2-40B4-BE49-F238E27FC236}">
                <a16:creationId xmlns:a16="http://schemas.microsoft.com/office/drawing/2014/main" id="{6414DEE6-A86D-4699-E6EF-CE6745F5D440}"/>
              </a:ext>
            </a:extLst>
          </p:cNvPr>
          <p:cNvSpPr>
            <a:spLocks noGrp="1"/>
          </p:cNvSpPr>
          <p:nvPr>
            <p:ph type="body" sz="quarter" idx="18"/>
          </p:nvPr>
        </p:nvSpPr>
        <p:spPr>
          <a:xfrm>
            <a:off x="5590571" y="3000733"/>
            <a:ext cx="2916821" cy="428268"/>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18" name="Text Placeholder 15">
            <a:extLst>
              <a:ext uri="{FF2B5EF4-FFF2-40B4-BE49-F238E27FC236}">
                <a16:creationId xmlns:a16="http://schemas.microsoft.com/office/drawing/2014/main" id="{C68EE5CA-4729-4FEA-F1BC-F976BEEBC480}"/>
              </a:ext>
            </a:extLst>
          </p:cNvPr>
          <p:cNvSpPr>
            <a:spLocks noGrp="1"/>
          </p:cNvSpPr>
          <p:nvPr>
            <p:ph type="body" sz="quarter" idx="26"/>
          </p:nvPr>
        </p:nvSpPr>
        <p:spPr>
          <a:xfrm>
            <a:off x="8773609" y="3000733"/>
            <a:ext cx="2916821" cy="428268"/>
          </a:xfrm>
        </p:spPr>
        <p:txBody>
          <a:bodyPr lIns="0" tIns="0" rIns="0" bIns="0">
            <a:noAutofit/>
          </a:bodyPr>
          <a:lstStyle>
            <a:lvl1pPr marL="0" indent="0">
              <a:buNone/>
              <a:defRPr sz="1800" b="1" i="0">
                <a:solidFill>
                  <a:srgbClr val="C16548"/>
                </a:solidFill>
                <a:latin typeface="+mn-lt"/>
              </a:defRPr>
            </a:lvl1pPr>
          </a:lstStyle>
          <a:p>
            <a:pPr lvl="0"/>
            <a:r>
              <a:rPr lang="en-US"/>
              <a:t>Click to edit Master text styles</a:t>
            </a:r>
          </a:p>
        </p:txBody>
      </p:sp>
      <p:sp>
        <p:nvSpPr>
          <p:cNvPr id="12" name="Text Placeholder 18">
            <a:extLst>
              <a:ext uri="{FF2B5EF4-FFF2-40B4-BE49-F238E27FC236}">
                <a16:creationId xmlns:a16="http://schemas.microsoft.com/office/drawing/2014/main" id="{CA3BC7A6-D12C-160A-CB5C-E55605250892}"/>
              </a:ext>
            </a:extLst>
          </p:cNvPr>
          <p:cNvSpPr>
            <a:spLocks noGrp="1"/>
          </p:cNvSpPr>
          <p:nvPr>
            <p:ph type="body" sz="quarter" idx="25"/>
          </p:nvPr>
        </p:nvSpPr>
        <p:spPr>
          <a:xfrm>
            <a:off x="5590571" y="3530279"/>
            <a:ext cx="2916821" cy="2466764"/>
          </a:xfrm>
        </p:spPr>
        <p:txBody>
          <a:bodyPr lIns="0" tIns="0" rIns="0" bIns="0">
            <a:noAutofit/>
          </a:bodyPr>
          <a:lstStyle>
            <a:lvl1pPr marL="171450" indent="-171450">
              <a:lnSpc>
                <a:spcPct val="150000"/>
              </a:lnSpc>
              <a:buFont typeface="Arial" panose="020B0604020202020204" pitchFamily="34" charset="0"/>
              <a:buChar char="•"/>
              <a:defRPr sz="1200" b="0" i="0" spc="50" baseline="0">
                <a:solidFill>
                  <a:srgbClr val="C16548"/>
                </a:solidFill>
                <a:latin typeface="+mn-lt"/>
              </a:defRPr>
            </a:lvl1pPr>
          </a:lstStyle>
          <a:p>
            <a:pPr lvl="0"/>
            <a:r>
              <a:rPr lang="en-US"/>
              <a:t>Click to edit Master text styles</a:t>
            </a:r>
          </a:p>
        </p:txBody>
      </p:sp>
      <p:sp>
        <p:nvSpPr>
          <p:cNvPr id="19" name="Text Placeholder 18">
            <a:extLst>
              <a:ext uri="{FF2B5EF4-FFF2-40B4-BE49-F238E27FC236}">
                <a16:creationId xmlns:a16="http://schemas.microsoft.com/office/drawing/2014/main" id="{72DF7BAB-7F6A-3D7B-F8A9-D7C4BD1D3B64}"/>
              </a:ext>
            </a:extLst>
          </p:cNvPr>
          <p:cNvSpPr>
            <a:spLocks noGrp="1"/>
          </p:cNvSpPr>
          <p:nvPr>
            <p:ph type="body" sz="quarter" idx="27"/>
          </p:nvPr>
        </p:nvSpPr>
        <p:spPr>
          <a:xfrm>
            <a:off x="8773609" y="3530279"/>
            <a:ext cx="2916821" cy="2466764"/>
          </a:xfrm>
        </p:spPr>
        <p:txBody>
          <a:bodyPr lIns="0" tIns="0" rIns="0" bIns="0">
            <a:noAutofit/>
          </a:bodyPr>
          <a:lstStyle>
            <a:lvl1pPr marL="171450" indent="-171450">
              <a:lnSpc>
                <a:spcPct val="150000"/>
              </a:lnSpc>
              <a:buFont typeface="Arial" panose="020B0604020202020204" pitchFamily="34" charset="0"/>
              <a:buChar char="•"/>
              <a:defRPr sz="1200" b="0" i="0" spc="50" baseline="0">
                <a:solidFill>
                  <a:srgbClr val="C16548"/>
                </a:solidFill>
                <a:latin typeface="+mn-lt"/>
              </a:defRPr>
            </a:lvl1pPr>
          </a:lstStyle>
          <a:p>
            <a:pPr lvl="0"/>
            <a:r>
              <a:rPr lang="en-US"/>
              <a:t>Click to edit Master text styles</a:t>
            </a:r>
          </a:p>
        </p:txBody>
      </p:sp>
      <p:sp>
        <p:nvSpPr>
          <p:cNvPr id="3" name="Footer Placeholder 2">
            <a:extLst>
              <a:ext uri="{FF2B5EF4-FFF2-40B4-BE49-F238E27FC236}">
                <a16:creationId xmlns:a16="http://schemas.microsoft.com/office/drawing/2014/main" id="{18C560A5-5844-81D4-98B4-29211FD2EA12}"/>
              </a:ext>
            </a:extLst>
          </p:cNvPr>
          <p:cNvSpPr>
            <a:spLocks noGrp="1"/>
          </p:cNvSpPr>
          <p:nvPr>
            <p:ph type="ftr" sz="quarter" idx="22"/>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2DDFB1A8-4CF1-35AB-0707-AEAF88714AC8}"/>
              </a:ext>
            </a:extLst>
          </p:cNvPr>
          <p:cNvSpPr>
            <a:spLocks noGrp="1"/>
          </p:cNvSpPr>
          <p:nvPr>
            <p:ph type="sldNum" sz="quarter" idx="23"/>
          </p:nvPr>
        </p:nvSpPr>
        <p:spPr/>
        <p:txBody>
          <a:bodyPr/>
          <a:lstStyle/>
          <a:p>
            <a:fld id="{295C7AAE-A677-454A-8BDB-62A0650ACE98}" type="slidenum">
              <a:rPr lang="en-US" smtClean="0"/>
              <a:pPr/>
              <a:t>‹#›</a:t>
            </a:fld>
            <a:endParaRPr lang="en-US" dirty="0"/>
          </a:p>
        </p:txBody>
      </p:sp>
    </p:spTree>
    <p:extLst>
      <p:ext uri="{BB962C8B-B14F-4D97-AF65-F5344CB8AC3E}">
        <p14:creationId xmlns:p14="http://schemas.microsoft.com/office/powerpoint/2010/main" val="1497724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B94F4E-FF39-0408-C3C6-A986750D825D}"/>
              </a:ext>
            </a:extLst>
          </p:cNvPr>
          <p:cNvSpPr>
            <a:spLocks noGrp="1"/>
          </p:cNvSpPr>
          <p:nvPr>
            <p:ph type="title"/>
          </p:nvPr>
        </p:nvSpPr>
        <p:spPr>
          <a:xfrm>
            <a:off x="638461" y="365125"/>
            <a:ext cx="10915075"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B616EB-5E9D-04D9-F6DC-33F7E5BBA167}"/>
              </a:ext>
            </a:extLst>
          </p:cNvPr>
          <p:cNvSpPr>
            <a:spLocks noGrp="1"/>
          </p:cNvSpPr>
          <p:nvPr>
            <p:ph type="body" idx="1"/>
          </p:nvPr>
        </p:nvSpPr>
        <p:spPr>
          <a:xfrm>
            <a:off x="638460" y="1825625"/>
            <a:ext cx="10915076"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Placeholder 5">
            <a:extLst>
              <a:ext uri="{FF2B5EF4-FFF2-40B4-BE49-F238E27FC236}">
                <a16:creationId xmlns:a16="http://schemas.microsoft.com/office/drawing/2014/main" id="{1061C11A-4AAF-B1E1-B1F3-67C0A55EFF82}"/>
              </a:ext>
            </a:extLst>
          </p:cNvPr>
          <p:cNvSpPr>
            <a:spLocks noGrp="1"/>
          </p:cNvSpPr>
          <p:nvPr>
            <p:ph type="sldNum" sz="quarter" idx="4"/>
          </p:nvPr>
        </p:nvSpPr>
        <p:spPr>
          <a:xfrm>
            <a:off x="8810336" y="6356350"/>
            <a:ext cx="2743200" cy="365125"/>
          </a:xfrm>
          <a:prstGeom prst="rect">
            <a:avLst/>
          </a:prstGeom>
        </p:spPr>
        <p:txBody>
          <a:bodyPr vert="horz" lIns="91440" tIns="45720" rIns="91440" bIns="45720" rtlCol="0" anchor="ctr"/>
          <a:lstStyle>
            <a:lvl1pPr algn="r">
              <a:defRPr sz="1200" b="0" i="0" spc="50" baseline="0">
                <a:solidFill>
                  <a:schemeClr val="accent2">
                    <a:lumMod val="90000"/>
                  </a:schemeClr>
                </a:solidFill>
                <a:latin typeface="+mn-lt"/>
              </a:defRPr>
            </a:lvl1pPr>
          </a:lstStyle>
          <a:p>
            <a:fld id="{295C7AAE-A677-454A-8BDB-62A0650ACE98}" type="slidenum">
              <a:rPr lang="en-US" smtClean="0"/>
              <a:pPr/>
              <a:t>‹#›</a:t>
            </a:fld>
            <a:endParaRPr lang="en-US" dirty="0"/>
          </a:p>
        </p:txBody>
      </p:sp>
      <p:sp>
        <p:nvSpPr>
          <p:cNvPr id="8" name="Footer Placeholder 4">
            <a:extLst>
              <a:ext uri="{FF2B5EF4-FFF2-40B4-BE49-F238E27FC236}">
                <a16:creationId xmlns:a16="http://schemas.microsoft.com/office/drawing/2014/main" id="{D63DBDAD-8830-10AA-86C7-A42D12292797}"/>
              </a:ext>
            </a:extLst>
          </p:cNvPr>
          <p:cNvSpPr>
            <a:spLocks noGrp="1"/>
          </p:cNvSpPr>
          <p:nvPr>
            <p:ph type="ftr" sz="quarter" idx="3"/>
          </p:nvPr>
        </p:nvSpPr>
        <p:spPr>
          <a:xfrm>
            <a:off x="638460" y="6356350"/>
            <a:ext cx="4114800" cy="365125"/>
          </a:xfrm>
          <a:prstGeom prst="rect">
            <a:avLst/>
          </a:prstGeom>
        </p:spPr>
        <p:txBody>
          <a:bodyPr anchor="ctr"/>
          <a:lstStyle>
            <a:lvl1pPr>
              <a:defRPr sz="1200" b="0" i="0" spc="50" baseline="0">
                <a:solidFill>
                  <a:schemeClr val="accent2">
                    <a:lumMod val="90000"/>
                  </a:schemeClr>
                </a:solidFill>
                <a:latin typeface="+mn-lt"/>
              </a:defRPr>
            </a:lvl1pPr>
          </a:lstStyle>
          <a:p>
            <a:r>
              <a:rPr lang="en-US"/>
              <a:t>Presentation title</a:t>
            </a:r>
            <a:endParaRPr lang="en-US" dirty="0"/>
          </a:p>
        </p:txBody>
      </p:sp>
    </p:spTree>
    <p:extLst>
      <p:ext uri="{BB962C8B-B14F-4D97-AF65-F5344CB8AC3E}">
        <p14:creationId xmlns:p14="http://schemas.microsoft.com/office/powerpoint/2010/main" val="168155362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700" r:id="rId3"/>
    <p:sldLayoutId id="2147483701" r:id="rId4"/>
    <p:sldLayoutId id="2147483702" r:id="rId5"/>
    <p:sldLayoutId id="2147483703" r:id="rId6"/>
    <p:sldLayoutId id="2147483704" r:id="rId7"/>
    <p:sldLayoutId id="2147483705" r:id="rId8"/>
    <p:sldLayoutId id="2147483711" r:id="rId9"/>
    <p:sldLayoutId id="2147483706" r:id="rId10"/>
    <p:sldLayoutId id="2147483707" r:id="rId11"/>
    <p:sldLayoutId id="2147483708" r:id="rId12"/>
    <p:sldLayoutId id="2147483709" r:id="rId13"/>
    <p:sldLayoutId id="2147483710" r:id="rId14"/>
  </p:sldLayoutIdLst>
  <p:hf hdr="0" dt="0"/>
  <p:txStyles>
    <p:titleStyle>
      <a:lvl1pPr algn="l" defTabSz="914400" rtl="0" eaLnBrk="1" latinLnBrk="0" hangingPunct="1">
        <a:lnSpc>
          <a:spcPct val="90000"/>
        </a:lnSpc>
        <a:spcBef>
          <a:spcPct val="0"/>
        </a:spcBef>
        <a:buNone/>
        <a:defRPr sz="5500" kern="1200" spc="5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1" i="0" kern="1200" spc="5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spc="5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spc="5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vg7869@srmist.edu.in"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06A25-0569-0BFE-AB1C-FC206CC58B7F}"/>
              </a:ext>
            </a:extLst>
          </p:cNvPr>
          <p:cNvSpPr>
            <a:spLocks noGrp="1"/>
          </p:cNvSpPr>
          <p:nvPr>
            <p:ph type="ctrTitle"/>
          </p:nvPr>
        </p:nvSpPr>
        <p:spPr>
          <a:xfrm>
            <a:off x="578224" y="172720"/>
            <a:ext cx="6918201" cy="3345369"/>
          </a:xfrm>
        </p:spPr>
        <p:txBody>
          <a:bodyPr/>
          <a:lstStyle/>
          <a:p>
            <a:r>
              <a:rPr lang="en-US" sz="4800" dirty="0">
                <a:solidFill>
                  <a:schemeClr val="accent3"/>
                </a:solidFill>
              </a:rPr>
              <a:t>PS-8</a:t>
            </a:r>
            <a:r>
              <a:rPr lang="en-US" sz="4800" dirty="0"/>
              <a:t>​</a:t>
            </a:r>
            <a:r>
              <a:rPr lang="en-US" sz="4800" dirty="0">
                <a:solidFill>
                  <a:schemeClr val="bg1"/>
                </a:solidFill>
              </a:rPr>
              <a:t>Vehicle</a:t>
            </a:r>
            <a:br>
              <a:rPr lang="en-US" sz="4800" dirty="0">
                <a:solidFill>
                  <a:schemeClr val="bg1"/>
                </a:solidFill>
              </a:rPr>
            </a:br>
            <a:r>
              <a:rPr lang="en-US" sz="4800" dirty="0">
                <a:solidFill>
                  <a:schemeClr val="bg1"/>
                </a:solidFill>
              </a:rPr>
              <a:t>Cut in Detection</a:t>
            </a:r>
            <a:br>
              <a:rPr lang="en-US" sz="4800" dirty="0"/>
            </a:br>
            <a:r>
              <a:rPr lang="en-US" sz="4800" dirty="0">
                <a:solidFill>
                  <a:schemeClr val="accent3"/>
                </a:solidFill>
              </a:rPr>
              <a:t>(intel Unnati)</a:t>
            </a:r>
          </a:p>
        </p:txBody>
      </p:sp>
      <p:sp>
        <p:nvSpPr>
          <p:cNvPr id="6" name="Subtitle 5">
            <a:extLst>
              <a:ext uri="{FF2B5EF4-FFF2-40B4-BE49-F238E27FC236}">
                <a16:creationId xmlns:a16="http://schemas.microsoft.com/office/drawing/2014/main" id="{E1171327-E529-B4E2-EFE8-A39CB45BE440}"/>
              </a:ext>
            </a:extLst>
          </p:cNvPr>
          <p:cNvSpPr>
            <a:spLocks noGrp="1"/>
          </p:cNvSpPr>
          <p:nvPr>
            <p:ph type="subTitle" idx="1"/>
          </p:nvPr>
        </p:nvSpPr>
        <p:spPr>
          <a:xfrm>
            <a:off x="7496425" y="5778950"/>
            <a:ext cx="3882776" cy="1115230"/>
          </a:xfrm>
        </p:spPr>
        <p:txBody>
          <a:bodyPr>
            <a:normAutofit/>
          </a:bodyPr>
          <a:lstStyle/>
          <a:p>
            <a:pPr algn="l"/>
            <a:r>
              <a:rPr lang="en-US" dirty="0" err="1"/>
              <a:t>Varnika</a:t>
            </a:r>
            <a:r>
              <a:rPr lang="en-US" dirty="0"/>
              <a:t> Gupta, RA2211028010072</a:t>
            </a:r>
          </a:p>
          <a:p>
            <a:pPr algn="l"/>
            <a:r>
              <a:rPr lang="en-US" dirty="0">
                <a:hlinkClick r:id="rId2"/>
              </a:rPr>
              <a:t>vg7869@srmist.edu.in</a:t>
            </a:r>
            <a:endParaRPr lang="en-US" dirty="0"/>
          </a:p>
          <a:p>
            <a:pPr algn="l"/>
            <a:r>
              <a:rPr lang="en-US" dirty="0"/>
              <a:t>SRMIST</a:t>
            </a:r>
          </a:p>
          <a:p>
            <a:endParaRPr lang="en-US" dirty="0"/>
          </a:p>
        </p:txBody>
      </p:sp>
      <p:pic>
        <p:nvPicPr>
          <p:cNvPr id="7" name="Picture Placeholder 6">
            <a:extLst>
              <a:ext uri="{FF2B5EF4-FFF2-40B4-BE49-F238E27FC236}">
                <a16:creationId xmlns:a16="http://schemas.microsoft.com/office/drawing/2014/main" id="{524EDDE4-49E1-5C48-8251-A48323C728A1}"/>
              </a:ext>
            </a:extLst>
          </p:cNvPr>
          <p:cNvPicPr>
            <a:picLocks noGrp="1" noChangeAspect="1"/>
          </p:cNvPicPr>
          <p:nvPr>
            <p:ph type="pic" sz="quarter" idx="10"/>
          </p:nvPr>
        </p:nvPicPr>
        <p:blipFill>
          <a:blip r:embed="rId3"/>
          <a:srcRect l="28155" r="28155"/>
          <a:stretch>
            <a:fillRect/>
          </a:stretch>
        </p:blipFill>
        <p:spPr>
          <a:xfrm>
            <a:off x="7498778" y="1269366"/>
            <a:ext cx="3545141" cy="4456806"/>
          </a:xfrm>
          <a:prstGeom prst="rect">
            <a:avLst/>
          </a:prstGeom>
        </p:spPr>
      </p:pic>
      <p:pic>
        <p:nvPicPr>
          <p:cNvPr id="9" name="Picture 8" descr="A logo with blue text&#10;&#10;Description automatically generated">
            <a:extLst>
              <a:ext uri="{FF2B5EF4-FFF2-40B4-BE49-F238E27FC236}">
                <a16:creationId xmlns:a16="http://schemas.microsoft.com/office/drawing/2014/main" id="{5006F735-D623-373B-1A74-58D9B4E2C420}"/>
              </a:ext>
            </a:extLst>
          </p:cNvPr>
          <p:cNvPicPr>
            <a:picLocks noChangeAspect="1"/>
          </p:cNvPicPr>
          <p:nvPr/>
        </p:nvPicPr>
        <p:blipFill rotWithShape="1">
          <a:blip r:embed="rId4"/>
          <a:srcRect t="19393" b="17639"/>
          <a:stretch/>
        </p:blipFill>
        <p:spPr>
          <a:xfrm>
            <a:off x="9216647" y="71120"/>
            <a:ext cx="2904233" cy="104411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69886A4E-C846-E087-F5CA-F8849388C726}"/>
              </a:ext>
            </a:extLst>
          </p:cNvPr>
          <p:cNvSpPr txBox="1"/>
          <p:nvPr/>
        </p:nvSpPr>
        <p:spPr>
          <a:xfrm>
            <a:off x="711200" y="3518089"/>
            <a:ext cx="5872480" cy="2659191"/>
          </a:xfrm>
          <a:prstGeom prst="rect">
            <a:avLst/>
          </a:prstGeom>
          <a:noFill/>
        </p:spPr>
        <p:txBody>
          <a:bodyPr vert="horz" wrap="square" lIns="0" tIns="0" rIns="0" bIns="0" rtlCol="0" anchor="t">
            <a:noAutofit/>
          </a:bodyPr>
          <a:lstStyle/>
          <a:p>
            <a:pPr algn="l"/>
            <a:r>
              <a:rPr lang="en-US" sz="2400" spc="500" dirty="0">
                <a:solidFill>
                  <a:srgbClr val="C16548">
                    <a:alpha val="5000"/>
                  </a:srgbClr>
                </a:solidFill>
                <a:latin typeface="Felix Titling"/>
              </a:rPr>
              <a:t>P</a:t>
            </a:r>
            <a:endParaRPr lang="en-IN" sz="2400" spc="500" dirty="0">
              <a:solidFill>
                <a:schemeClr val="bg1">
                  <a:alpha val="5000"/>
                </a:schemeClr>
              </a:solidFill>
              <a:latin typeface="Felix Titling"/>
            </a:endParaRPr>
          </a:p>
        </p:txBody>
      </p:sp>
      <p:sp>
        <p:nvSpPr>
          <p:cNvPr id="12" name="Rectangle 11">
            <a:extLst>
              <a:ext uri="{FF2B5EF4-FFF2-40B4-BE49-F238E27FC236}">
                <a16:creationId xmlns:a16="http://schemas.microsoft.com/office/drawing/2014/main" id="{4637760A-DFD5-71DE-6DEE-6873D4176AF9}"/>
              </a:ext>
            </a:extLst>
          </p:cNvPr>
          <p:cNvSpPr/>
          <p:nvPr/>
        </p:nvSpPr>
        <p:spPr>
          <a:xfrm>
            <a:off x="381400" y="3518089"/>
            <a:ext cx="5326138" cy="830997"/>
          </a:xfrm>
          <a:prstGeom prst="rect">
            <a:avLst/>
          </a:prstGeom>
          <a:noFill/>
        </p:spPr>
        <p:txBody>
          <a:bodyPr wrap="none" lIns="91440" tIns="45720" rIns="91440" bIns="45720">
            <a:spAutoFit/>
          </a:bodyPr>
          <a:lstStyle/>
          <a:p>
            <a:r>
              <a:rPr lang="en-US" sz="24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Project Mentor: Dr. M. Safa</a:t>
            </a:r>
          </a:p>
          <a:p>
            <a:r>
              <a:rPr lang="en-US" sz="240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Intel Mentor: Mr. Ramakrishna Madhava</a:t>
            </a:r>
            <a:r>
              <a:rPr lang="en-US" sz="2400" b="0" cap="none" spc="0" dirty="0">
                <a:ln w="0"/>
                <a:solidFill>
                  <a:schemeClr val="bg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927122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6BC3D5A-CD1B-0706-0089-E4623B704507}"/>
              </a:ext>
            </a:extLst>
          </p:cNvPr>
          <p:cNvSpPr>
            <a:spLocks noGrp="1"/>
          </p:cNvSpPr>
          <p:nvPr>
            <p:ph type="sldNum" sz="quarter" idx="23"/>
          </p:nvPr>
        </p:nvSpPr>
        <p:spPr/>
        <p:txBody>
          <a:bodyPr/>
          <a:lstStyle/>
          <a:p>
            <a:fld id="{295C7AAE-A677-454A-8BDB-62A0650ACE98}" type="slidenum">
              <a:rPr lang="en-US" smtClean="0"/>
              <a:pPr/>
              <a:t>10</a:t>
            </a:fld>
            <a:endParaRPr lang="en-US" dirty="0"/>
          </a:p>
        </p:txBody>
      </p:sp>
      <p:pic>
        <p:nvPicPr>
          <p:cNvPr id="4" name="Picture 3">
            <a:extLst>
              <a:ext uri="{FF2B5EF4-FFF2-40B4-BE49-F238E27FC236}">
                <a16:creationId xmlns:a16="http://schemas.microsoft.com/office/drawing/2014/main" id="{0696C0AB-3094-D9E5-AA56-9021E4745771}"/>
              </a:ext>
            </a:extLst>
          </p:cNvPr>
          <p:cNvPicPr>
            <a:picLocks noChangeAspect="1"/>
          </p:cNvPicPr>
          <p:nvPr/>
        </p:nvPicPr>
        <p:blipFill>
          <a:blip r:embed="rId2"/>
          <a:stretch>
            <a:fillRect/>
          </a:stretch>
        </p:blipFill>
        <p:spPr>
          <a:xfrm>
            <a:off x="8451767" y="3429000"/>
            <a:ext cx="2743200" cy="2691882"/>
          </a:xfrm>
          <a:prstGeom prst="rect">
            <a:avLst/>
          </a:prstGeom>
        </p:spPr>
      </p:pic>
      <p:pic>
        <p:nvPicPr>
          <p:cNvPr id="6150" name="Picture 6" descr="arXiv:2206.03666v1 [cs.CV] 8 Jun 2022">
            <a:extLst>
              <a:ext uri="{FF2B5EF4-FFF2-40B4-BE49-F238E27FC236}">
                <a16:creationId xmlns:a16="http://schemas.microsoft.com/office/drawing/2014/main" id="{67444817-81C1-DBAE-A7BA-C3AA0BDFF1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42784" y="1021078"/>
            <a:ext cx="3339150" cy="200349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414A4EB-4AD2-AC3C-5EE6-3A91A9611CC7}"/>
              </a:ext>
            </a:extLst>
          </p:cNvPr>
          <p:cNvSpPr txBox="1"/>
          <p:nvPr/>
        </p:nvSpPr>
        <p:spPr>
          <a:xfrm>
            <a:off x="110065" y="268929"/>
            <a:ext cx="8231501" cy="4801314"/>
          </a:xfrm>
          <a:prstGeom prst="rect">
            <a:avLst/>
          </a:prstGeom>
          <a:noFill/>
        </p:spPr>
        <p:txBody>
          <a:bodyPr wrap="square">
            <a:spAutoFit/>
          </a:bodyPr>
          <a:lstStyle/>
          <a:p>
            <a:r>
              <a:rPr lang="en-US" b="1" dirty="0"/>
              <a:t>Depth Map </a:t>
            </a:r>
            <a:r>
              <a:rPr lang="en-US" dirty="0"/>
              <a:t>Using Machine Learning</a:t>
            </a:r>
          </a:p>
          <a:p>
            <a:endParaRPr lang="en-US" dirty="0"/>
          </a:p>
          <a:p>
            <a:r>
              <a:rPr lang="en-US" dirty="0"/>
              <a:t>Depth maps, which provide pixel-wise distance information in an image, have become a cornerstone in various computer vision applications, particularly in autonomous driving and robotics. Using machine learning (ML) techniques, depth estimation has significantly advanced, allowing for accurate and real-time depth maps even from monocular (single-lens) cameras. Traditional methods often rely on stereo vision or LiDAR sensors, which can be expensive and complex. In contrast, ML approaches, especially Convolutional Neural Networks (CNNs), can infer depth from a single image by learning patterns and spatial relationships through extensive training on large datasets. These models are trained on annotated data where the depth information is known, enabling them to predict depth for new, unseen images effectively.</a:t>
            </a:r>
          </a:p>
          <a:p>
            <a:r>
              <a:rPr lang="en-US" dirty="0"/>
              <a:t>By integrating these ML-based depth maps with other sensor data, systems can achieve better scene understanding and obstacle detection, crucial for navigation and safety in autonomous systems.</a:t>
            </a:r>
            <a:endParaRPr lang="en-IN" dirty="0"/>
          </a:p>
        </p:txBody>
      </p:sp>
    </p:spTree>
    <p:extLst>
      <p:ext uri="{BB962C8B-B14F-4D97-AF65-F5344CB8AC3E}">
        <p14:creationId xmlns:p14="http://schemas.microsoft.com/office/powerpoint/2010/main" val="35218235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325D0F-78B7-E7D5-3CB6-2918D0847B37}"/>
              </a:ext>
            </a:extLst>
          </p:cNvPr>
          <p:cNvSpPr>
            <a:spLocks noGrp="1"/>
          </p:cNvSpPr>
          <p:nvPr>
            <p:ph idx="1"/>
          </p:nvPr>
        </p:nvSpPr>
        <p:spPr>
          <a:xfrm>
            <a:off x="512064" y="336429"/>
            <a:ext cx="11164824" cy="6245525"/>
          </a:xfrm>
        </p:spPr>
        <p:txBody>
          <a:bodyPr/>
          <a:lstStyle/>
          <a:p>
            <a:r>
              <a:rPr lang="en-US" sz="2200" b="0" dirty="0"/>
              <a:t>Monodepth2 is a cutting-edge model designed for monocular depth estimation, which aims to predict depth information from a single RGB image. Unlike stereo vision systems that rely on two cameras, Monodepth2 leverages a single camera and deep learning techniques to infer the distance of objects within the scene. The model is trained using self-supervised learning, where it learns to reconstruct the original image from various perspectives by estimating depth. This process enables Monodepth2 to generate accurate and dense depth maps, providing valuable spatial information for applications in robotics, autonomous driving, and augmented reality.</a:t>
            </a:r>
          </a:p>
          <a:p>
            <a:pPr marL="0" indent="0">
              <a:buNone/>
            </a:pPr>
            <a:endParaRPr lang="en-US" sz="2200" b="0" dirty="0"/>
          </a:p>
          <a:p>
            <a:r>
              <a:rPr lang="en-US" sz="2200" b="0" dirty="0"/>
              <a:t>The strength of Monodepth2 lies in its ability to produce detailed depth maps without requiring additional hardware beyond a single camera. By using advanced convolutional neural networks and self-supervised training, the model achieves high accuracy in depth estimation, even in challenging environments with varying lighting conditions and object textures. Integrating Monodepth2 with object detection systems like YOLOv5 enhances the understanding of the 3D layout of a scene, facilitating more sophisticated interactions and decision-making processes. This combined approach is crucial for applications such as collision avoidance and autonomous navigation, where both object detection and depth perception are essential.</a:t>
            </a:r>
          </a:p>
          <a:p>
            <a:endParaRPr lang="en-IN" sz="2200" b="0" dirty="0"/>
          </a:p>
        </p:txBody>
      </p:sp>
      <p:sp>
        <p:nvSpPr>
          <p:cNvPr id="5" name="Slide Number Placeholder 4">
            <a:extLst>
              <a:ext uri="{FF2B5EF4-FFF2-40B4-BE49-F238E27FC236}">
                <a16:creationId xmlns:a16="http://schemas.microsoft.com/office/drawing/2014/main" id="{2FE6AF32-6B42-35B7-BE2A-4E17E1B3CAC7}"/>
              </a:ext>
            </a:extLst>
          </p:cNvPr>
          <p:cNvSpPr>
            <a:spLocks noGrp="1"/>
          </p:cNvSpPr>
          <p:nvPr>
            <p:ph type="sldNum" sz="quarter" idx="23"/>
          </p:nvPr>
        </p:nvSpPr>
        <p:spPr/>
        <p:txBody>
          <a:bodyPr/>
          <a:lstStyle/>
          <a:p>
            <a:fld id="{295C7AAE-A677-454A-8BDB-62A0650ACE98}" type="slidenum">
              <a:rPr lang="en-US" smtClean="0"/>
              <a:pPr/>
              <a:t>11</a:t>
            </a:fld>
            <a:endParaRPr lang="en-US" dirty="0"/>
          </a:p>
        </p:txBody>
      </p:sp>
    </p:spTree>
    <p:extLst>
      <p:ext uri="{BB962C8B-B14F-4D97-AF65-F5344CB8AC3E}">
        <p14:creationId xmlns:p14="http://schemas.microsoft.com/office/powerpoint/2010/main" val="3161095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22A72FA-2FAA-DB09-B0F1-25CE11FFF03A}"/>
              </a:ext>
            </a:extLst>
          </p:cNvPr>
          <p:cNvSpPr>
            <a:spLocks noGrp="1"/>
          </p:cNvSpPr>
          <p:nvPr>
            <p:ph type="title"/>
          </p:nvPr>
        </p:nvSpPr>
        <p:spPr>
          <a:xfrm>
            <a:off x="5590572" y="860958"/>
            <a:ext cx="5962964" cy="1662673"/>
          </a:xfrm>
        </p:spPr>
        <p:txBody>
          <a:bodyPr anchor="t">
            <a:normAutofit fontScale="90000"/>
          </a:bodyPr>
          <a:lstStyle/>
          <a:p>
            <a:r>
              <a:rPr lang="en-IN" sz="4700" dirty="0"/>
              <a:t>Time to collision</a:t>
            </a:r>
            <a:br>
              <a:rPr lang="en-IN" sz="4700" dirty="0"/>
            </a:br>
            <a:r>
              <a:rPr lang="en-IN" sz="4700" dirty="0"/>
              <a:t>Calculation</a:t>
            </a:r>
          </a:p>
        </p:txBody>
      </p:sp>
      <p:sp>
        <p:nvSpPr>
          <p:cNvPr id="15" name="Text Placeholder 3">
            <a:extLst>
              <a:ext uri="{FF2B5EF4-FFF2-40B4-BE49-F238E27FC236}">
                <a16:creationId xmlns:a16="http://schemas.microsoft.com/office/drawing/2014/main" id="{C30341E9-2F01-58AB-4295-3678969E431D}"/>
              </a:ext>
            </a:extLst>
          </p:cNvPr>
          <p:cNvSpPr>
            <a:spLocks noGrp="1"/>
          </p:cNvSpPr>
          <p:nvPr>
            <p:ph type="body" sz="quarter" idx="16"/>
          </p:nvPr>
        </p:nvSpPr>
        <p:spPr>
          <a:xfrm>
            <a:off x="5590571" y="3000733"/>
            <a:ext cx="5763227" cy="2996309"/>
          </a:xfrm>
        </p:spPr>
        <p:txBody>
          <a:bodyPr/>
          <a:lstStyle/>
          <a:p>
            <a:r>
              <a:rPr lang="en-US" dirty="0"/>
              <a:t>Determine the time remaining before a potential collision with detected objects</a:t>
            </a:r>
          </a:p>
          <a:p>
            <a:r>
              <a:rPr lang="en-US" dirty="0"/>
              <a:t>Provides the location of objects in the image</a:t>
            </a:r>
          </a:p>
          <a:p>
            <a:r>
              <a:rPr lang="en-US" dirty="0"/>
              <a:t>TTC = Relative Velocity / Distance to Object​ </a:t>
            </a:r>
          </a:p>
          <a:p>
            <a:r>
              <a:rPr lang="en-US" dirty="0"/>
              <a:t>Compare TTC with a predefined threshold (0.5 sec to 0.7 sec) to determine if a warning should be issued</a:t>
            </a:r>
          </a:p>
          <a:p>
            <a:r>
              <a:rPr lang="en-US" dirty="0"/>
              <a:t>Provides early warnings to prevent potential collisions</a:t>
            </a:r>
          </a:p>
        </p:txBody>
      </p:sp>
      <p:sp>
        <p:nvSpPr>
          <p:cNvPr id="5" name="Slide Number Placeholder 4">
            <a:extLst>
              <a:ext uri="{FF2B5EF4-FFF2-40B4-BE49-F238E27FC236}">
                <a16:creationId xmlns:a16="http://schemas.microsoft.com/office/drawing/2014/main" id="{217091DF-EFF6-4F18-C853-0A59D56C11DF}"/>
              </a:ext>
            </a:extLst>
          </p:cNvPr>
          <p:cNvSpPr>
            <a:spLocks noGrp="1"/>
          </p:cNvSpPr>
          <p:nvPr>
            <p:ph type="sldNum" sz="quarter" idx="23"/>
          </p:nvPr>
        </p:nvSpPr>
        <p:spPr>
          <a:xfrm>
            <a:off x="8810336" y="6356350"/>
            <a:ext cx="2743200" cy="365125"/>
          </a:xfrm>
        </p:spPr>
        <p:txBody>
          <a:bodyPr anchor="ctr">
            <a:normAutofit/>
          </a:bodyPr>
          <a:lstStyle/>
          <a:p>
            <a:pPr>
              <a:spcAft>
                <a:spcPts val="600"/>
              </a:spcAft>
            </a:pPr>
            <a:fld id="{295C7AAE-A677-454A-8BDB-62A0650ACE98}" type="slidenum">
              <a:rPr lang="en-US" smtClean="0"/>
              <a:pPr>
                <a:spcAft>
                  <a:spcPts val="600"/>
                </a:spcAft>
              </a:pPr>
              <a:t>12</a:t>
            </a:fld>
            <a:endParaRPr lang="en-US"/>
          </a:p>
        </p:txBody>
      </p:sp>
      <p:sp>
        <p:nvSpPr>
          <p:cNvPr id="9" name="AutoShape 4" descr="Revolutionizing Road Safety: Role of Computer Vision in Vehicle Collision  Prediction">
            <a:extLst>
              <a:ext uri="{FF2B5EF4-FFF2-40B4-BE49-F238E27FC236}">
                <a16:creationId xmlns:a16="http://schemas.microsoft.com/office/drawing/2014/main" id="{546D8DE3-53C7-A15C-B982-CD6CB9B8781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2" name="Picture Placeholder 11">
            <a:extLst>
              <a:ext uri="{FF2B5EF4-FFF2-40B4-BE49-F238E27FC236}">
                <a16:creationId xmlns:a16="http://schemas.microsoft.com/office/drawing/2014/main" id="{11F42296-185B-3425-BF48-0BF09F99BBDB}"/>
              </a:ext>
            </a:extLst>
          </p:cNvPr>
          <p:cNvPicPr>
            <a:picLocks noGrp="1" noChangeAspect="1"/>
          </p:cNvPicPr>
          <p:nvPr>
            <p:ph type="pic" sz="quarter" idx="10"/>
          </p:nvPr>
        </p:nvPicPr>
        <p:blipFill>
          <a:blip r:embed="rId2"/>
          <a:srcRect l="27929" r="27929"/>
          <a:stretch>
            <a:fillRect/>
          </a:stretch>
        </p:blipFill>
        <p:spPr>
          <a:prstGeom prst="rect">
            <a:avLst/>
          </a:prstGeom>
        </p:spPr>
      </p:pic>
    </p:spTree>
    <p:extLst>
      <p:ext uri="{BB962C8B-B14F-4D97-AF65-F5344CB8AC3E}">
        <p14:creationId xmlns:p14="http://schemas.microsoft.com/office/powerpoint/2010/main" val="4141554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979A4-0CB7-FEE0-BDAA-CBA472622DFE}"/>
              </a:ext>
            </a:extLst>
          </p:cNvPr>
          <p:cNvSpPr>
            <a:spLocks noGrp="1"/>
          </p:cNvSpPr>
          <p:nvPr>
            <p:ph type="title"/>
          </p:nvPr>
        </p:nvSpPr>
        <p:spPr/>
        <p:txBody>
          <a:bodyPr/>
          <a:lstStyle/>
          <a:p>
            <a:r>
              <a:rPr lang="en-US" dirty="0"/>
              <a:t>RESULT</a:t>
            </a:r>
            <a:endParaRPr lang="en-IN" dirty="0"/>
          </a:p>
        </p:txBody>
      </p:sp>
      <p:sp>
        <p:nvSpPr>
          <p:cNvPr id="5" name="Slide Number Placeholder 4">
            <a:extLst>
              <a:ext uri="{FF2B5EF4-FFF2-40B4-BE49-F238E27FC236}">
                <a16:creationId xmlns:a16="http://schemas.microsoft.com/office/drawing/2014/main" id="{9431F954-D121-5E97-7F63-B7E1493DBDA5}"/>
              </a:ext>
            </a:extLst>
          </p:cNvPr>
          <p:cNvSpPr>
            <a:spLocks noGrp="1"/>
          </p:cNvSpPr>
          <p:nvPr>
            <p:ph type="sldNum" sz="quarter" idx="23"/>
          </p:nvPr>
        </p:nvSpPr>
        <p:spPr/>
        <p:txBody>
          <a:bodyPr/>
          <a:lstStyle/>
          <a:p>
            <a:fld id="{295C7AAE-A677-454A-8BDB-62A0650ACE98}" type="slidenum">
              <a:rPr lang="en-US" smtClean="0"/>
              <a:pPr/>
              <a:t>13</a:t>
            </a:fld>
            <a:endParaRPr lang="en-US" dirty="0"/>
          </a:p>
        </p:txBody>
      </p:sp>
      <p:sp>
        <p:nvSpPr>
          <p:cNvPr id="6" name="Rectangle 5">
            <a:extLst>
              <a:ext uri="{FF2B5EF4-FFF2-40B4-BE49-F238E27FC236}">
                <a16:creationId xmlns:a16="http://schemas.microsoft.com/office/drawing/2014/main" id="{93DBA9E8-8EB7-1E68-2E94-F2F6834EE47D}"/>
              </a:ext>
            </a:extLst>
          </p:cNvPr>
          <p:cNvSpPr/>
          <p:nvPr/>
        </p:nvSpPr>
        <p:spPr>
          <a:xfrm>
            <a:off x="227753" y="1997839"/>
            <a:ext cx="11736494" cy="2862322"/>
          </a:xfrm>
          <a:prstGeom prst="rect">
            <a:avLst/>
          </a:prstGeom>
          <a:noFill/>
        </p:spPr>
        <p:txBody>
          <a:bodyPr wrap="square" lIns="91440" tIns="45720" rIns="91440" bIns="45720">
            <a:spAutoFit/>
          </a:bodyPr>
          <a:lstStyle/>
          <a:p>
            <a:endPar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r>
              <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The vehicle cut-in detection project successfully developed a robust system using the Indian Driving Dataset. </a:t>
            </a:r>
          </a:p>
          <a:p>
            <a:r>
              <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The machine learning model, primarily leveraging Convolutional Neural Networks (CNNs), </a:t>
            </a:r>
          </a:p>
          <a:p>
            <a:r>
              <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achieved a high mean Average Precision (</a:t>
            </a:r>
            <a:r>
              <a:rPr lang="en-US" sz="2000" b="1" cap="none" spc="0"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mAP</a:t>
            </a:r>
            <a:r>
              <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of 85% in detecting cut-in events. </a:t>
            </a:r>
          </a:p>
          <a:p>
            <a:r>
              <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Monocular Depth Estimation (MDE) techniques provided accurate depth measurements, </a:t>
            </a:r>
          </a:p>
          <a:p>
            <a:r>
              <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enabling real-time collision prediction with a warning system that </a:t>
            </a:r>
          </a:p>
          <a:p>
            <a:r>
              <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activates within 0.5-0.7 seconds of a potential collision. </a:t>
            </a:r>
          </a:p>
          <a:p>
            <a:r>
              <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The implementation demonstrated significant potential in enhancing driver assistance systems, </a:t>
            </a:r>
          </a:p>
          <a:p>
            <a:r>
              <a:rPr lang="en-US" sz="2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contributing to increased road safety and efficiency in diverse driving conditions.</a:t>
            </a:r>
          </a:p>
        </p:txBody>
      </p:sp>
    </p:spTree>
    <p:extLst>
      <p:ext uri="{BB962C8B-B14F-4D97-AF65-F5344CB8AC3E}">
        <p14:creationId xmlns:p14="http://schemas.microsoft.com/office/powerpoint/2010/main" val="486200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C2C5D4E-F481-B17C-DFEF-7F9F7D414FC3}"/>
              </a:ext>
            </a:extLst>
          </p:cNvPr>
          <p:cNvSpPr>
            <a:spLocks noGrp="1"/>
          </p:cNvSpPr>
          <p:nvPr>
            <p:ph type="body" sz="quarter" idx="19"/>
          </p:nvPr>
        </p:nvSpPr>
        <p:spPr/>
        <p:txBody>
          <a:bodyPr/>
          <a:lstStyle/>
          <a:p>
            <a:r>
              <a:rPr lang="en-US" dirty="0"/>
              <a:t>Thank</a:t>
            </a:r>
          </a:p>
          <a:p>
            <a:r>
              <a:rPr lang="en-US" dirty="0"/>
              <a:t>thank</a:t>
            </a:r>
          </a:p>
          <a:p>
            <a:r>
              <a:rPr lang="en-US" dirty="0"/>
              <a:t>Thank</a:t>
            </a:r>
          </a:p>
          <a:p>
            <a:r>
              <a:rPr lang="en-US" dirty="0"/>
              <a:t>You</a:t>
            </a:r>
          </a:p>
          <a:p>
            <a:r>
              <a:rPr lang="en-US" dirty="0"/>
              <a:t>You</a:t>
            </a:r>
          </a:p>
          <a:p>
            <a:r>
              <a:rPr lang="en-US" dirty="0"/>
              <a:t>You</a:t>
            </a:r>
          </a:p>
          <a:p>
            <a:r>
              <a:rPr lang="en-US" dirty="0"/>
              <a:t>you</a:t>
            </a:r>
          </a:p>
        </p:txBody>
      </p:sp>
      <p:sp>
        <p:nvSpPr>
          <p:cNvPr id="11" name="Text Placeholder 10">
            <a:extLst>
              <a:ext uri="{FF2B5EF4-FFF2-40B4-BE49-F238E27FC236}">
                <a16:creationId xmlns:a16="http://schemas.microsoft.com/office/drawing/2014/main" id="{84B71A9C-F374-B122-4E3F-6FED01909205}"/>
              </a:ext>
            </a:extLst>
          </p:cNvPr>
          <p:cNvSpPr>
            <a:spLocks noGrp="1"/>
          </p:cNvSpPr>
          <p:nvPr>
            <p:ph type="body" sz="quarter" idx="20"/>
          </p:nvPr>
        </p:nvSpPr>
        <p:spPr/>
        <p:txBody>
          <a:bodyPr/>
          <a:lstStyle/>
          <a:p>
            <a:r>
              <a:rPr lang="en-US" dirty="0"/>
              <a:t>Thank you</a:t>
            </a:r>
          </a:p>
        </p:txBody>
      </p:sp>
    </p:spTree>
    <p:extLst>
      <p:ext uri="{BB962C8B-B14F-4D97-AF65-F5344CB8AC3E}">
        <p14:creationId xmlns:p14="http://schemas.microsoft.com/office/powerpoint/2010/main" val="3068072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953FD73-3C20-1A2D-592F-07E395610DC1}"/>
              </a:ext>
            </a:extLst>
          </p:cNvPr>
          <p:cNvSpPr>
            <a:spLocks noGrp="1"/>
          </p:cNvSpPr>
          <p:nvPr>
            <p:ph type="title"/>
          </p:nvPr>
        </p:nvSpPr>
        <p:spPr/>
        <p:txBody>
          <a:bodyPr/>
          <a:lstStyle/>
          <a:p>
            <a:r>
              <a:rPr lang="en-US" dirty="0"/>
              <a:t>Approach</a:t>
            </a:r>
          </a:p>
        </p:txBody>
      </p:sp>
      <p:sp>
        <p:nvSpPr>
          <p:cNvPr id="3" name="Text Placeholder 2">
            <a:extLst>
              <a:ext uri="{FF2B5EF4-FFF2-40B4-BE49-F238E27FC236}">
                <a16:creationId xmlns:a16="http://schemas.microsoft.com/office/drawing/2014/main" id="{27573208-F9ED-993D-477F-AD36CA6ABB58}"/>
              </a:ext>
            </a:extLst>
          </p:cNvPr>
          <p:cNvSpPr>
            <a:spLocks noGrp="1"/>
          </p:cNvSpPr>
          <p:nvPr>
            <p:ph type="body" sz="quarter" idx="13"/>
          </p:nvPr>
        </p:nvSpPr>
        <p:spPr>
          <a:xfrm>
            <a:off x="647088" y="2547296"/>
            <a:ext cx="2227344" cy="677817"/>
          </a:xfrm>
        </p:spPr>
        <p:txBody>
          <a:bodyPr/>
          <a:lstStyle/>
          <a:p>
            <a:r>
              <a:rPr lang="en-US" dirty="0"/>
              <a:t>Data Collection and Preprocessing</a:t>
            </a:r>
          </a:p>
        </p:txBody>
      </p:sp>
      <p:sp>
        <p:nvSpPr>
          <p:cNvPr id="6" name="Text Placeholder 5">
            <a:extLst>
              <a:ext uri="{FF2B5EF4-FFF2-40B4-BE49-F238E27FC236}">
                <a16:creationId xmlns:a16="http://schemas.microsoft.com/office/drawing/2014/main" id="{5E22715B-93B4-5AF2-4CF7-4210F6FACB22}"/>
              </a:ext>
            </a:extLst>
          </p:cNvPr>
          <p:cNvSpPr>
            <a:spLocks noGrp="1"/>
          </p:cNvSpPr>
          <p:nvPr>
            <p:ph type="body" sz="quarter" idx="20"/>
          </p:nvPr>
        </p:nvSpPr>
        <p:spPr/>
        <p:txBody>
          <a:bodyPr/>
          <a:lstStyle/>
          <a:p>
            <a:r>
              <a:rPr lang="en-US" dirty="0"/>
              <a:t>Object Detection	</a:t>
            </a:r>
          </a:p>
          <a:p>
            <a:endParaRPr lang="en-US" dirty="0"/>
          </a:p>
        </p:txBody>
      </p:sp>
      <p:sp>
        <p:nvSpPr>
          <p:cNvPr id="5" name="Text Placeholder 4">
            <a:extLst>
              <a:ext uri="{FF2B5EF4-FFF2-40B4-BE49-F238E27FC236}">
                <a16:creationId xmlns:a16="http://schemas.microsoft.com/office/drawing/2014/main" id="{9B8AA8EA-154B-1586-1B03-2A3E56C82B92}"/>
              </a:ext>
            </a:extLst>
          </p:cNvPr>
          <p:cNvSpPr>
            <a:spLocks noGrp="1"/>
          </p:cNvSpPr>
          <p:nvPr>
            <p:ph type="body" sz="quarter" idx="18"/>
          </p:nvPr>
        </p:nvSpPr>
        <p:spPr/>
        <p:txBody>
          <a:bodyPr/>
          <a:lstStyle/>
          <a:p>
            <a:r>
              <a:rPr lang="en-US" dirty="0"/>
              <a:t>Object Depth Detection</a:t>
            </a:r>
          </a:p>
        </p:txBody>
      </p:sp>
      <p:sp>
        <p:nvSpPr>
          <p:cNvPr id="4" name="Text Placeholder 3">
            <a:extLst>
              <a:ext uri="{FF2B5EF4-FFF2-40B4-BE49-F238E27FC236}">
                <a16:creationId xmlns:a16="http://schemas.microsoft.com/office/drawing/2014/main" id="{046E845C-50F8-D0D3-B695-3EBD492039AF}"/>
              </a:ext>
            </a:extLst>
          </p:cNvPr>
          <p:cNvSpPr>
            <a:spLocks noGrp="1"/>
          </p:cNvSpPr>
          <p:nvPr>
            <p:ph type="body" sz="quarter" idx="16"/>
          </p:nvPr>
        </p:nvSpPr>
        <p:spPr/>
        <p:txBody>
          <a:bodyPr/>
          <a:lstStyle/>
          <a:p>
            <a:r>
              <a:rPr lang="en-US" dirty="0"/>
              <a:t>Time to Collision Calculation</a:t>
            </a:r>
          </a:p>
        </p:txBody>
      </p:sp>
      <p:sp>
        <p:nvSpPr>
          <p:cNvPr id="11" name="Text Placeholder 10">
            <a:extLst>
              <a:ext uri="{FF2B5EF4-FFF2-40B4-BE49-F238E27FC236}">
                <a16:creationId xmlns:a16="http://schemas.microsoft.com/office/drawing/2014/main" id="{8FFF4002-1A50-108B-9DC3-0DFAA750E43E}"/>
              </a:ext>
            </a:extLst>
          </p:cNvPr>
          <p:cNvSpPr>
            <a:spLocks noGrp="1"/>
          </p:cNvSpPr>
          <p:nvPr>
            <p:ph type="body" sz="quarter" idx="26"/>
          </p:nvPr>
        </p:nvSpPr>
        <p:spPr/>
        <p:txBody>
          <a:bodyPr/>
          <a:lstStyle/>
          <a:p>
            <a:r>
              <a:rPr lang="en-US" dirty="0"/>
              <a:t>Collecting data from IDD</a:t>
            </a:r>
          </a:p>
          <a:p>
            <a:r>
              <a:rPr lang="en-US" dirty="0"/>
              <a:t>Preprocessing the data into images and annotations</a:t>
            </a:r>
          </a:p>
          <a:p>
            <a:r>
              <a:rPr lang="en-US" dirty="0"/>
              <a:t>Splitting the data into train and </a:t>
            </a:r>
            <a:r>
              <a:rPr lang="en-US" dirty="0" err="1"/>
              <a:t>val</a:t>
            </a:r>
            <a:endParaRPr lang="en-US" dirty="0"/>
          </a:p>
        </p:txBody>
      </p:sp>
      <p:sp>
        <p:nvSpPr>
          <p:cNvPr id="12" name="Text Placeholder 11">
            <a:extLst>
              <a:ext uri="{FF2B5EF4-FFF2-40B4-BE49-F238E27FC236}">
                <a16:creationId xmlns:a16="http://schemas.microsoft.com/office/drawing/2014/main" id="{9B9220A8-F124-7A65-E119-AC65CC91023E}"/>
              </a:ext>
            </a:extLst>
          </p:cNvPr>
          <p:cNvSpPr>
            <a:spLocks noGrp="1"/>
          </p:cNvSpPr>
          <p:nvPr>
            <p:ph type="body" sz="quarter" idx="27"/>
          </p:nvPr>
        </p:nvSpPr>
        <p:spPr/>
        <p:txBody>
          <a:bodyPr/>
          <a:lstStyle/>
          <a:p>
            <a:r>
              <a:rPr lang="en-US" dirty="0"/>
              <a:t>Applying pretrained object detection model YOLOv5</a:t>
            </a:r>
          </a:p>
          <a:p>
            <a:r>
              <a:rPr lang="en-US" dirty="0"/>
              <a:t>Training the data for ~50 epochs</a:t>
            </a:r>
          </a:p>
          <a:p>
            <a:endParaRPr lang="en-US" dirty="0"/>
          </a:p>
          <a:p>
            <a:endParaRPr lang="en-US" dirty="0"/>
          </a:p>
        </p:txBody>
      </p:sp>
      <p:sp>
        <p:nvSpPr>
          <p:cNvPr id="133" name="Text Placeholder 132">
            <a:extLst>
              <a:ext uri="{FF2B5EF4-FFF2-40B4-BE49-F238E27FC236}">
                <a16:creationId xmlns:a16="http://schemas.microsoft.com/office/drawing/2014/main" id="{7642D3A8-5C4E-FC41-22B8-E5B06B4FF72C}"/>
              </a:ext>
            </a:extLst>
          </p:cNvPr>
          <p:cNvSpPr>
            <a:spLocks noGrp="1"/>
          </p:cNvSpPr>
          <p:nvPr>
            <p:ph type="body" sz="quarter" idx="28"/>
          </p:nvPr>
        </p:nvSpPr>
        <p:spPr/>
        <p:txBody>
          <a:bodyPr/>
          <a:lstStyle/>
          <a:p>
            <a:r>
              <a:rPr lang="en-US" dirty="0"/>
              <a:t>Applying pretrained object depth detection model Monodepth2</a:t>
            </a:r>
          </a:p>
        </p:txBody>
      </p:sp>
      <p:sp>
        <p:nvSpPr>
          <p:cNvPr id="10" name="Text Placeholder 9">
            <a:extLst>
              <a:ext uri="{FF2B5EF4-FFF2-40B4-BE49-F238E27FC236}">
                <a16:creationId xmlns:a16="http://schemas.microsoft.com/office/drawing/2014/main" id="{F9D0D8A3-29BB-11A9-A461-E1AEF55627E0}"/>
              </a:ext>
            </a:extLst>
          </p:cNvPr>
          <p:cNvSpPr>
            <a:spLocks noGrp="1"/>
          </p:cNvSpPr>
          <p:nvPr>
            <p:ph type="body" sz="quarter" idx="25"/>
          </p:nvPr>
        </p:nvSpPr>
        <p:spPr/>
        <p:txBody>
          <a:bodyPr/>
          <a:lstStyle/>
          <a:p>
            <a:r>
              <a:rPr lang="en-US" dirty="0"/>
              <a:t>Writing a time to collision code so that an error message pops up between 0.5-0.7 seconds before time to collision</a:t>
            </a:r>
          </a:p>
          <a:p>
            <a:endParaRPr lang="en-US" dirty="0"/>
          </a:p>
        </p:txBody>
      </p:sp>
      <p:sp>
        <p:nvSpPr>
          <p:cNvPr id="8" name="Slide Number Placeholder 7">
            <a:extLst>
              <a:ext uri="{FF2B5EF4-FFF2-40B4-BE49-F238E27FC236}">
                <a16:creationId xmlns:a16="http://schemas.microsoft.com/office/drawing/2014/main" id="{FF15EB22-D187-64BD-D2F1-25063327CD68}"/>
              </a:ext>
            </a:extLst>
          </p:cNvPr>
          <p:cNvSpPr>
            <a:spLocks noGrp="1"/>
          </p:cNvSpPr>
          <p:nvPr>
            <p:ph type="sldNum" sz="quarter" idx="23"/>
          </p:nvPr>
        </p:nvSpPr>
        <p:spPr/>
        <p:txBody>
          <a:bodyPr/>
          <a:lstStyle/>
          <a:p>
            <a:fld id="{295C7AAE-A677-454A-8BDB-62A0650ACE98}" type="slidenum">
              <a:rPr lang="en-US" smtClean="0"/>
              <a:pPr/>
              <a:t>2</a:t>
            </a:fld>
            <a:endParaRPr lang="en-US" dirty="0"/>
          </a:p>
        </p:txBody>
      </p:sp>
    </p:spTree>
    <p:extLst>
      <p:ext uri="{BB962C8B-B14F-4D97-AF65-F5344CB8AC3E}">
        <p14:creationId xmlns:p14="http://schemas.microsoft.com/office/powerpoint/2010/main" val="3733665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Recognizing Depth in Autonomous Driving | by Madeline Schiappa | Towards  Data Science">
            <a:extLst>
              <a:ext uri="{FF2B5EF4-FFF2-40B4-BE49-F238E27FC236}">
                <a16:creationId xmlns:a16="http://schemas.microsoft.com/office/drawing/2014/main" id="{A3FF0D10-AB58-C68A-D0D9-EE0A8A48431B}"/>
              </a:ext>
            </a:extLst>
          </p:cNvPr>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rcRect l="30088" r="30088"/>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4047B8C-65D0-EA39-A5A8-A5EFE8FEB6F1}"/>
              </a:ext>
            </a:extLst>
          </p:cNvPr>
          <p:cNvSpPr>
            <a:spLocks noGrp="1"/>
          </p:cNvSpPr>
          <p:nvPr>
            <p:ph type="title"/>
          </p:nvPr>
        </p:nvSpPr>
        <p:spPr/>
        <p:txBody>
          <a:bodyPr/>
          <a:lstStyle/>
          <a:p>
            <a:r>
              <a:rPr lang="en-US" dirty="0"/>
              <a:t>Project</a:t>
            </a:r>
          </a:p>
        </p:txBody>
      </p:sp>
      <p:sp>
        <p:nvSpPr>
          <p:cNvPr id="4" name="Text Placeholder 3">
            <a:extLst>
              <a:ext uri="{FF2B5EF4-FFF2-40B4-BE49-F238E27FC236}">
                <a16:creationId xmlns:a16="http://schemas.microsoft.com/office/drawing/2014/main" id="{AC46A718-8F29-3AB4-D64D-7209870F5ECE}"/>
              </a:ext>
            </a:extLst>
          </p:cNvPr>
          <p:cNvSpPr>
            <a:spLocks noGrp="1"/>
          </p:cNvSpPr>
          <p:nvPr>
            <p:ph type="body" sz="quarter" idx="11"/>
          </p:nvPr>
        </p:nvSpPr>
        <p:spPr/>
        <p:txBody>
          <a:bodyPr/>
          <a:lstStyle/>
          <a:p>
            <a:r>
              <a:rPr lang="en-US" dirty="0"/>
              <a:t>overview</a:t>
            </a:r>
          </a:p>
        </p:txBody>
      </p:sp>
    </p:spTree>
    <p:extLst>
      <p:ext uri="{BB962C8B-B14F-4D97-AF65-F5344CB8AC3E}">
        <p14:creationId xmlns:p14="http://schemas.microsoft.com/office/powerpoint/2010/main" val="3774853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9A004-BF6D-FE16-E2E8-44F687F19D31}"/>
              </a:ext>
            </a:extLst>
          </p:cNvPr>
          <p:cNvSpPr>
            <a:spLocks noGrp="1"/>
          </p:cNvSpPr>
          <p:nvPr>
            <p:ph type="title"/>
          </p:nvPr>
        </p:nvSpPr>
        <p:spPr>
          <a:xfrm>
            <a:off x="5590572" y="1188358"/>
            <a:ext cx="5962964" cy="1335273"/>
          </a:xfrm>
        </p:spPr>
        <p:txBody>
          <a:bodyPr anchor="t">
            <a:normAutofit/>
          </a:bodyPr>
          <a:lstStyle/>
          <a:p>
            <a:r>
              <a:rPr lang="en-US" sz="3400"/>
              <a:t>Data collection and preprocessing</a:t>
            </a:r>
          </a:p>
        </p:txBody>
      </p:sp>
      <p:pic>
        <p:nvPicPr>
          <p:cNvPr id="3078" name="Picture 6" descr="The Power of First-Hand Data Collection: Unlocking Insights and Innovation">
            <a:extLst>
              <a:ext uri="{FF2B5EF4-FFF2-40B4-BE49-F238E27FC236}">
                <a16:creationId xmlns:a16="http://schemas.microsoft.com/office/drawing/2014/main" id="{8FC7B930-E5DA-C8B9-B271-7B72D076EFE2}"/>
              </a:ext>
            </a:extLst>
          </p:cNvPr>
          <p:cNvPicPr>
            <a:picLocks noGrp="1" noChangeAspect="1" noChangeArrowheads="1"/>
          </p:cNvPicPr>
          <p:nvPr>
            <p:ph type="pic" sz="quarter" idx="10"/>
          </p:nvPr>
        </p:nvPicPr>
        <p:blipFill rotWithShape="1">
          <a:blip r:embed="rId2">
            <a:extLst>
              <a:ext uri="{28A0092B-C50C-407E-A947-70E740481C1C}">
                <a14:useLocalDpi xmlns:a14="http://schemas.microsoft.com/office/drawing/2010/main" val="0"/>
              </a:ext>
            </a:extLst>
          </a:blip>
          <a:srcRect l="30114" r="30113" b="-2"/>
          <a:stretch/>
        </p:blipFill>
        <p:spPr bwMode="auto">
          <a:xfrm>
            <a:off x="838200" y="860958"/>
            <a:ext cx="4085468" cy="5136084"/>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660B75ED-1B8A-5924-D271-182345C9308D}"/>
              </a:ext>
            </a:extLst>
          </p:cNvPr>
          <p:cNvSpPr>
            <a:spLocks noGrp="1"/>
          </p:cNvSpPr>
          <p:nvPr>
            <p:ph type="body" sz="quarter" idx="16"/>
          </p:nvPr>
        </p:nvSpPr>
        <p:spPr>
          <a:xfrm>
            <a:off x="5590571" y="3000733"/>
            <a:ext cx="5763227" cy="2996309"/>
          </a:xfrm>
        </p:spPr>
        <p:txBody>
          <a:bodyPr>
            <a:normAutofit/>
          </a:bodyPr>
          <a:lstStyle/>
          <a:p>
            <a:r>
              <a:rPr lang="en-US" dirty="0"/>
              <a:t>Downloaded dataset from Indian Driving Dataset</a:t>
            </a:r>
          </a:p>
          <a:p>
            <a:r>
              <a:rPr lang="en-US" dirty="0"/>
              <a:t>Data Cleaning</a:t>
            </a:r>
          </a:p>
          <a:p>
            <a:r>
              <a:rPr lang="en-US" dirty="0"/>
              <a:t>Standardization</a:t>
            </a:r>
          </a:p>
          <a:p>
            <a:r>
              <a:rPr lang="en-US" dirty="0"/>
              <a:t>Data Splitting</a:t>
            </a:r>
          </a:p>
          <a:p>
            <a:r>
              <a:rPr lang="en-US" dirty="0"/>
              <a:t>Normalization and Encoding</a:t>
            </a:r>
          </a:p>
          <a:p>
            <a:pPr marL="0" indent="0">
              <a:buNone/>
            </a:pPr>
            <a:endParaRPr lang="en-US" dirty="0"/>
          </a:p>
        </p:txBody>
      </p:sp>
      <p:sp>
        <p:nvSpPr>
          <p:cNvPr id="5" name="Slide Number Placeholder 4">
            <a:extLst>
              <a:ext uri="{FF2B5EF4-FFF2-40B4-BE49-F238E27FC236}">
                <a16:creationId xmlns:a16="http://schemas.microsoft.com/office/drawing/2014/main" id="{3B1743C7-C079-31F6-50CF-CAF5C83A5964}"/>
              </a:ext>
            </a:extLst>
          </p:cNvPr>
          <p:cNvSpPr>
            <a:spLocks noGrp="1"/>
          </p:cNvSpPr>
          <p:nvPr>
            <p:ph type="sldNum" sz="quarter" idx="23"/>
          </p:nvPr>
        </p:nvSpPr>
        <p:spPr>
          <a:xfrm>
            <a:off x="8810336" y="6356350"/>
            <a:ext cx="2743200" cy="365125"/>
          </a:xfrm>
        </p:spPr>
        <p:txBody>
          <a:bodyPr anchor="ctr">
            <a:normAutofit/>
          </a:bodyPr>
          <a:lstStyle/>
          <a:p>
            <a:pPr>
              <a:spcAft>
                <a:spcPts val="600"/>
              </a:spcAft>
            </a:pPr>
            <a:fld id="{295C7AAE-A677-454A-8BDB-62A0650ACE98}" type="slidenum">
              <a:rPr lang="en-US" smtClean="0"/>
              <a:pPr>
                <a:spcAft>
                  <a:spcPts val="600"/>
                </a:spcAft>
              </a:pPr>
              <a:t>4</a:t>
            </a:fld>
            <a:endParaRPr lang="en-US"/>
          </a:p>
        </p:txBody>
      </p:sp>
    </p:spTree>
    <p:extLst>
      <p:ext uri="{BB962C8B-B14F-4D97-AF65-F5344CB8AC3E}">
        <p14:creationId xmlns:p14="http://schemas.microsoft.com/office/powerpoint/2010/main" val="876729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69E2FE0-413D-E55D-C7A1-6FE8CEE5763C}"/>
              </a:ext>
            </a:extLst>
          </p:cNvPr>
          <p:cNvSpPr>
            <a:spLocks noGrp="1"/>
          </p:cNvSpPr>
          <p:nvPr>
            <p:ph type="sldNum" sz="quarter" idx="23"/>
          </p:nvPr>
        </p:nvSpPr>
        <p:spPr>
          <a:xfrm>
            <a:off x="8810336" y="6356350"/>
            <a:ext cx="2743200" cy="365125"/>
          </a:xfrm>
        </p:spPr>
        <p:txBody>
          <a:bodyPr anchor="ctr">
            <a:normAutofit/>
          </a:bodyPr>
          <a:lstStyle/>
          <a:p>
            <a:pPr>
              <a:spcAft>
                <a:spcPts val="600"/>
              </a:spcAft>
            </a:pPr>
            <a:fld id="{295C7AAE-A677-454A-8BDB-62A0650ACE98}" type="slidenum">
              <a:rPr lang="en-US" smtClean="0"/>
              <a:pPr>
                <a:spcAft>
                  <a:spcPts val="600"/>
                </a:spcAft>
              </a:pPr>
              <a:t>5</a:t>
            </a:fld>
            <a:endParaRPr lang="en-US"/>
          </a:p>
        </p:txBody>
      </p:sp>
      <p:pic>
        <p:nvPicPr>
          <p:cNvPr id="10" name="Picture 9">
            <a:extLst>
              <a:ext uri="{FF2B5EF4-FFF2-40B4-BE49-F238E27FC236}">
                <a16:creationId xmlns:a16="http://schemas.microsoft.com/office/drawing/2014/main" id="{32EE7EDB-D608-063B-3931-83AB8D56AA24}"/>
              </a:ext>
            </a:extLst>
          </p:cNvPr>
          <p:cNvPicPr>
            <a:picLocks noChangeAspect="1"/>
          </p:cNvPicPr>
          <p:nvPr/>
        </p:nvPicPr>
        <p:blipFill>
          <a:blip r:embed="rId2"/>
          <a:stretch>
            <a:fillRect/>
          </a:stretch>
        </p:blipFill>
        <p:spPr>
          <a:xfrm>
            <a:off x="1017905" y="73787"/>
            <a:ext cx="10156190" cy="6647688"/>
          </a:xfrm>
          <a:prstGeom prst="rect">
            <a:avLst/>
          </a:prstGeom>
        </p:spPr>
      </p:pic>
    </p:spTree>
    <p:extLst>
      <p:ext uri="{BB962C8B-B14F-4D97-AF65-F5344CB8AC3E}">
        <p14:creationId xmlns:p14="http://schemas.microsoft.com/office/powerpoint/2010/main" val="1892629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22A72FA-2FAA-DB09-B0F1-25CE11FFF03A}"/>
              </a:ext>
            </a:extLst>
          </p:cNvPr>
          <p:cNvSpPr>
            <a:spLocks noGrp="1"/>
          </p:cNvSpPr>
          <p:nvPr>
            <p:ph type="title"/>
          </p:nvPr>
        </p:nvSpPr>
        <p:spPr>
          <a:xfrm>
            <a:off x="5590572" y="1188358"/>
            <a:ext cx="5962964" cy="1335273"/>
          </a:xfrm>
        </p:spPr>
        <p:txBody>
          <a:bodyPr anchor="t">
            <a:normAutofit/>
          </a:bodyPr>
          <a:lstStyle/>
          <a:p>
            <a:r>
              <a:rPr lang="en-IN" sz="4700"/>
              <a:t>Object detection</a:t>
            </a:r>
          </a:p>
        </p:txBody>
      </p:sp>
      <p:pic>
        <p:nvPicPr>
          <p:cNvPr id="10" name="Picture Placeholder 9" descr="A collage of graphs and diagrams&#10;&#10;Description automatically generated">
            <a:extLst>
              <a:ext uri="{FF2B5EF4-FFF2-40B4-BE49-F238E27FC236}">
                <a16:creationId xmlns:a16="http://schemas.microsoft.com/office/drawing/2014/main" id="{14EEB39B-1D42-6A4D-09E1-E50DC4E24039}"/>
              </a:ext>
            </a:extLst>
          </p:cNvPr>
          <p:cNvPicPr>
            <a:picLocks noGrp="1" noChangeAspect="1"/>
          </p:cNvPicPr>
          <p:nvPr>
            <p:ph type="pic" sz="quarter" idx="10"/>
          </p:nvPr>
        </p:nvPicPr>
        <p:blipFill rotWithShape="1">
          <a:blip r:embed="rId2"/>
          <a:srcRect l="10228" r="10226" b="-2"/>
          <a:stretch/>
        </p:blipFill>
        <p:spPr>
          <a:xfrm>
            <a:off x="353291" y="251350"/>
            <a:ext cx="4570377" cy="574569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15" name="Text Placeholder 3">
            <a:extLst>
              <a:ext uri="{FF2B5EF4-FFF2-40B4-BE49-F238E27FC236}">
                <a16:creationId xmlns:a16="http://schemas.microsoft.com/office/drawing/2014/main" id="{C30341E9-2F01-58AB-4295-3678969E431D}"/>
              </a:ext>
            </a:extLst>
          </p:cNvPr>
          <p:cNvSpPr>
            <a:spLocks noGrp="1"/>
          </p:cNvSpPr>
          <p:nvPr>
            <p:ph type="body" sz="quarter" idx="16"/>
          </p:nvPr>
        </p:nvSpPr>
        <p:spPr>
          <a:xfrm>
            <a:off x="5590571" y="3000733"/>
            <a:ext cx="5763227" cy="2996309"/>
          </a:xfrm>
        </p:spPr>
        <p:txBody>
          <a:bodyPr/>
          <a:lstStyle/>
          <a:p>
            <a:r>
              <a:rPr lang="en-US" dirty="0"/>
              <a:t>Pretrained model YOLOv5</a:t>
            </a:r>
          </a:p>
          <a:p>
            <a:r>
              <a:rPr lang="en-US" dirty="0"/>
              <a:t>Trained and tested for 50 epochs </a:t>
            </a:r>
          </a:p>
          <a:p>
            <a:r>
              <a:rPr lang="en-US" dirty="0"/>
              <a:t>Detects objects and returns bounding boxes around them</a:t>
            </a:r>
          </a:p>
          <a:p>
            <a:r>
              <a:rPr lang="en-US" dirty="0"/>
              <a:t>Converts detected objects into a format suitable for further processing or visualization.</a:t>
            </a:r>
          </a:p>
          <a:p>
            <a:endParaRPr lang="en-US" dirty="0"/>
          </a:p>
        </p:txBody>
      </p:sp>
      <p:sp>
        <p:nvSpPr>
          <p:cNvPr id="5" name="Slide Number Placeholder 4">
            <a:extLst>
              <a:ext uri="{FF2B5EF4-FFF2-40B4-BE49-F238E27FC236}">
                <a16:creationId xmlns:a16="http://schemas.microsoft.com/office/drawing/2014/main" id="{217091DF-EFF6-4F18-C853-0A59D56C11DF}"/>
              </a:ext>
            </a:extLst>
          </p:cNvPr>
          <p:cNvSpPr>
            <a:spLocks noGrp="1"/>
          </p:cNvSpPr>
          <p:nvPr>
            <p:ph type="sldNum" sz="quarter" idx="23"/>
          </p:nvPr>
        </p:nvSpPr>
        <p:spPr>
          <a:xfrm>
            <a:off x="8810336" y="6356350"/>
            <a:ext cx="2743200" cy="365125"/>
          </a:xfrm>
        </p:spPr>
        <p:txBody>
          <a:bodyPr anchor="ctr">
            <a:normAutofit/>
          </a:bodyPr>
          <a:lstStyle/>
          <a:p>
            <a:pPr>
              <a:spcAft>
                <a:spcPts val="600"/>
              </a:spcAft>
            </a:pPr>
            <a:fld id="{295C7AAE-A677-454A-8BDB-62A0650ACE98}" type="slidenum">
              <a:rPr lang="en-US" smtClean="0"/>
              <a:pPr>
                <a:spcAft>
                  <a:spcPts val="600"/>
                </a:spcAft>
              </a:pPr>
              <a:t>6</a:t>
            </a:fld>
            <a:endParaRPr lang="en-US"/>
          </a:p>
        </p:txBody>
      </p:sp>
      <p:sp>
        <p:nvSpPr>
          <p:cNvPr id="13" name="TextBox 12">
            <a:extLst>
              <a:ext uri="{FF2B5EF4-FFF2-40B4-BE49-F238E27FC236}">
                <a16:creationId xmlns:a16="http://schemas.microsoft.com/office/drawing/2014/main" id="{56496772-A6CD-C65B-5FD4-A7D6E62E3191}"/>
              </a:ext>
            </a:extLst>
          </p:cNvPr>
          <p:cNvSpPr txBox="1"/>
          <p:nvPr/>
        </p:nvSpPr>
        <p:spPr>
          <a:xfrm>
            <a:off x="4418162" y="6271404"/>
            <a:ext cx="3355675" cy="293298"/>
          </a:xfrm>
          <a:prstGeom prst="rect">
            <a:avLst/>
          </a:prstGeom>
          <a:noFill/>
        </p:spPr>
        <p:txBody>
          <a:bodyPr vert="horz" wrap="square" lIns="0" tIns="0" rIns="0" bIns="0" rtlCol="0" anchor="t">
            <a:noAutofit/>
          </a:bodyPr>
          <a:lstStyle/>
          <a:p>
            <a:pPr algn="l"/>
            <a:endParaRPr lang="en-IN" sz="1600" spc="500" dirty="0">
              <a:solidFill>
                <a:schemeClr val="bg2">
                  <a:lumMod val="50000"/>
                  <a:alpha val="5000"/>
                </a:schemeClr>
              </a:solidFill>
              <a:latin typeface="Felix Titling"/>
            </a:endParaRPr>
          </a:p>
        </p:txBody>
      </p:sp>
      <p:sp>
        <p:nvSpPr>
          <p:cNvPr id="14" name="TextBox 13">
            <a:extLst>
              <a:ext uri="{FF2B5EF4-FFF2-40B4-BE49-F238E27FC236}">
                <a16:creationId xmlns:a16="http://schemas.microsoft.com/office/drawing/2014/main" id="{380C071C-13D7-1DE9-3B3A-6C5B9391A327}"/>
              </a:ext>
            </a:extLst>
          </p:cNvPr>
          <p:cNvSpPr txBox="1"/>
          <p:nvPr/>
        </p:nvSpPr>
        <p:spPr>
          <a:xfrm>
            <a:off x="5230368" y="5772912"/>
            <a:ext cx="627888" cy="224130"/>
          </a:xfrm>
          <a:prstGeom prst="rect">
            <a:avLst/>
          </a:prstGeom>
          <a:noFill/>
        </p:spPr>
        <p:txBody>
          <a:bodyPr vert="horz" wrap="square" lIns="0" tIns="0" rIns="0" bIns="0" rtlCol="0" anchor="t">
            <a:noAutofit/>
          </a:bodyPr>
          <a:lstStyle/>
          <a:p>
            <a:pPr algn="l"/>
            <a:endParaRPr lang="en-IN" sz="1600" spc="500" dirty="0">
              <a:solidFill>
                <a:schemeClr val="bg2">
                  <a:lumMod val="10000"/>
                  <a:alpha val="5000"/>
                </a:schemeClr>
              </a:solidFill>
              <a:highlight>
                <a:srgbClr val="ECECEC"/>
              </a:highlight>
              <a:latin typeface="Felix Titling"/>
            </a:endParaRPr>
          </a:p>
        </p:txBody>
      </p:sp>
      <p:sp>
        <p:nvSpPr>
          <p:cNvPr id="16" name="TextBox 15">
            <a:extLst>
              <a:ext uri="{FF2B5EF4-FFF2-40B4-BE49-F238E27FC236}">
                <a16:creationId xmlns:a16="http://schemas.microsoft.com/office/drawing/2014/main" id="{0721CD9A-46D9-2A28-B60A-5EE74EAB9AD2}"/>
              </a:ext>
            </a:extLst>
          </p:cNvPr>
          <p:cNvSpPr txBox="1"/>
          <p:nvPr/>
        </p:nvSpPr>
        <p:spPr>
          <a:xfrm>
            <a:off x="258792" y="6189453"/>
            <a:ext cx="4761782" cy="457200"/>
          </a:xfrm>
          <a:prstGeom prst="rect">
            <a:avLst/>
          </a:prstGeom>
          <a:noFill/>
        </p:spPr>
        <p:txBody>
          <a:bodyPr vert="horz" wrap="square" lIns="0" tIns="0" rIns="0" bIns="0" rtlCol="0" anchor="t">
            <a:noAutofit/>
          </a:bodyPr>
          <a:lstStyle/>
          <a:p>
            <a:pPr algn="ctr"/>
            <a:r>
              <a:rPr lang="en-IN" u="sng" dirty="0">
                <a:latin typeface="Felix Titling"/>
              </a:rPr>
              <a:t>Labels</a:t>
            </a:r>
          </a:p>
        </p:txBody>
      </p:sp>
    </p:spTree>
    <p:extLst>
      <p:ext uri="{BB962C8B-B14F-4D97-AF65-F5344CB8AC3E}">
        <p14:creationId xmlns:p14="http://schemas.microsoft.com/office/powerpoint/2010/main" val="4062569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6BC3D5A-CD1B-0706-0089-E4623B704507}"/>
              </a:ext>
            </a:extLst>
          </p:cNvPr>
          <p:cNvSpPr>
            <a:spLocks noGrp="1"/>
          </p:cNvSpPr>
          <p:nvPr>
            <p:ph type="sldNum" sz="quarter" idx="23"/>
          </p:nvPr>
        </p:nvSpPr>
        <p:spPr/>
        <p:txBody>
          <a:bodyPr/>
          <a:lstStyle/>
          <a:p>
            <a:fld id="{295C7AAE-A677-454A-8BDB-62A0650ACE98}" type="slidenum">
              <a:rPr lang="en-US" smtClean="0"/>
              <a:pPr/>
              <a:t>7</a:t>
            </a:fld>
            <a:endParaRPr lang="en-US" dirty="0"/>
          </a:p>
        </p:txBody>
      </p:sp>
      <p:pic>
        <p:nvPicPr>
          <p:cNvPr id="10" name="Picture 9">
            <a:extLst>
              <a:ext uri="{FF2B5EF4-FFF2-40B4-BE49-F238E27FC236}">
                <a16:creationId xmlns:a16="http://schemas.microsoft.com/office/drawing/2014/main" id="{B8E8B040-B246-3B17-8D1A-1C8B5CB22B5C}"/>
              </a:ext>
            </a:extLst>
          </p:cNvPr>
          <p:cNvPicPr>
            <a:picLocks noChangeAspect="1"/>
          </p:cNvPicPr>
          <p:nvPr/>
        </p:nvPicPr>
        <p:blipFill>
          <a:blip r:embed="rId2"/>
          <a:stretch>
            <a:fillRect/>
          </a:stretch>
        </p:blipFill>
        <p:spPr>
          <a:xfrm>
            <a:off x="2258289" y="372427"/>
            <a:ext cx="7675419" cy="5756564"/>
          </a:xfrm>
          <a:prstGeom prst="rect">
            <a:avLst/>
          </a:prstGeom>
        </p:spPr>
      </p:pic>
      <p:sp>
        <p:nvSpPr>
          <p:cNvPr id="11" name="TextBox 10">
            <a:extLst>
              <a:ext uri="{FF2B5EF4-FFF2-40B4-BE49-F238E27FC236}">
                <a16:creationId xmlns:a16="http://schemas.microsoft.com/office/drawing/2014/main" id="{583D3989-9268-14C7-7CC9-A0561517FA2D}"/>
              </a:ext>
            </a:extLst>
          </p:cNvPr>
          <p:cNvSpPr txBox="1"/>
          <p:nvPr/>
        </p:nvSpPr>
        <p:spPr>
          <a:xfrm>
            <a:off x="2760516" y="6264275"/>
            <a:ext cx="6670964" cy="457200"/>
          </a:xfrm>
          <a:prstGeom prst="rect">
            <a:avLst/>
          </a:prstGeom>
          <a:noFill/>
        </p:spPr>
        <p:txBody>
          <a:bodyPr vert="horz" wrap="square" lIns="0" tIns="0" rIns="0" bIns="0" rtlCol="0" anchor="t">
            <a:noAutofit/>
          </a:bodyPr>
          <a:lstStyle/>
          <a:p>
            <a:pPr algn="ctr"/>
            <a:r>
              <a:rPr lang="en-IN" u="sng" dirty="0">
                <a:latin typeface="Felix Titling"/>
              </a:rPr>
              <a:t>Confusion Matrix</a:t>
            </a:r>
          </a:p>
        </p:txBody>
      </p:sp>
    </p:spTree>
    <p:extLst>
      <p:ext uri="{BB962C8B-B14F-4D97-AF65-F5344CB8AC3E}">
        <p14:creationId xmlns:p14="http://schemas.microsoft.com/office/powerpoint/2010/main" val="649389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7040E2-EEC0-AC05-3B42-D63E05686B22}"/>
              </a:ext>
            </a:extLst>
          </p:cNvPr>
          <p:cNvSpPr>
            <a:spLocks noGrp="1"/>
          </p:cNvSpPr>
          <p:nvPr>
            <p:ph idx="1"/>
          </p:nvPr>
        </p:nvSpPr>
        <p:spPr>
          <a:xfrm>
            <a:off x="513588" y="300717"/>
            <a:ext cx="11164824" cy="6143215"/>
          </a:xfrm>
        </p:spPr>
        <p:txBody>
          <a:bodyPr/>
          <a:lstStyle/>
          <a:p>
            <a:r>
              <a:rPr lang="en-US" sz="2200" b="0" dirty="0"/>
              <a:t>YOLOv5, or "You Only Look Once version 5," represents a significant advancement in object detection technology. Unlike traditional object detection methods that use region proposal networks or sliding windows to detect objects, YOLOv5 employs a single end-to-end convolutional neural network to predict bounding boxes, object classes, and confidence scores in one pass. This architecture allows YOLOv5 to achieve high-speed performance, making it suitable for real-time applications such as video surveillance, autonomous vehicles, and augmented reality. The model utilizes techniques such as anchor boxes and non-maximum suppression to refine its predictions and handle overlapping objects, ensuring precise detection in complex scenes.</a:t>
            </a:r>
          </a:p>
          <a:p>
            <a:pPr marL="0" indent="0">
              <a:buNone/>
            </a:pPr>
            <a:endParaRPr lang="en-US" sz="2200" b="0" dirty="0"/>
          </a:p>
          <a:p>
            <a:r>
              <a:rPr lang="en-US" sz="2200" b="0" dirty="0"/>
              <a:t>In addition to its speed, YOLOv5 is known for its versatility and ease of use. It supports various model sizes and configurations, enabling users to balance between computational efficiency and detection accuracy based on their specific needs. YOLOv5 also incorporates modern deep learning practices and enhancements, such as improved feature extraction layers and advanced data augmentation techniques, which contribute to its robustness and performance. This flexibility makes YOLOv5 a popular choice in both academic research and industry applications where real-time object detection is critical.</a:t>
            </a:r>
          </a:p>
        </p:txBody>
      </p:sp>
      <p:sp>
        <p:nvSpPr>
          <p:cNvPr id="5" name="Slide Number Placeholder 4">
            <a:extLst>
              <a:ext uri="{FF2B5EF4-FFF2-40B4-BE49-F238E27FC236}">
                <a16:creationId xmlns:a16="http://schemas.microsoft.com/office/drawing/2014/main" id="{DD588662-59DD-41A1-A45D-8EF6065CD1A8}"/>
              </a:ext>
            </a:extLst>
          </p:cNvPr>
          <p:cNvSpPr>
            <a:spLocks noGrp="1"/>
          </p:cNvSpPr>
          <p:nvPr>
            <p:ph type="sldNum" sz="quarter" idx="23"/>
          </p:nvPr>
        </p:nvSpPr>
        <p:spPr/>
        <p:txBody>
          <a:bodyPr/>
          <a:lstStyle/>
          <a:p>
            <a:fld id="{295C7AAE-A677-454A-8BDB-62A0650ACE98}" type="slidenum">
              <a:rPr lang="en-US" smtClean="0"/>
              <a:pPr/>
              <a:t>8</a:t>
            </a:fld>
            <a:endParaRPr lang="en-US" dirty="0"/>
          </a:p>
        </p:txBody>
      </p:sp>
    </p:spTree>
    <p:extLst>
      <p:ext uri="{BB962C8B-B14F-4D97-AF65-F5344CB8AC3E}">
        <p14:creationId xmlns:p14="http://schemas.microsoft.com/office/powerpoint/2010/main" val="3446211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22A72FA-2FAA-DB09-B0F1-25CE11FFF03A}"/>
              </a:ext>
            </a:extLst>
          </p:cNvPr>
          <p:cNvSpPr>
            <a:spLocks noGrp="1"/>
          </p:cNvSpPr>
          <p:nvPr>
            <p:ph type="title"/>
          </p:nvPr>
        </p:nvSpPr>
        <p:spPr>
          <a:xfrm>
            <a:off x="5590572" y="1188358"/>
            <a:ext cx="5962964" cy="1335273"/>
          </a:xfrm>
        </p:spPr>
        <p:txBody>
          <a:bodyPr anchor="t">
            <a:normAutofit/>
          </a:bodyPr>
          <a:lstStyle/>
          <a:p>
            <a:r>
              <a:rPr lang="en-IN" sz="4700" dirty="0"/>
              <a:t>Depth Detection</a:t>
            </a:r>
          </a:p>
        </p:txBody>
      </p:sp>
      <p:sp>
        <p:nvSpPr>
          <p:cNvPr id="15" name="Text Placeholder 3">
            <a:extLst>
              <a:ext uri="{FF2B5EF4-FFF2-40B4-BE49-F238E27FC236}">
                <a16:creationId xmlns:a16="http://schemas.microsoft.com/office/drawing/2014/main" id="{C30341E9-2F01-58AB-4295-3678969E431D}"/>
              </a:ext>
            </a:extLst>
          </p:cNvPr>
          <p:cNvSpPr>
            <a:spLocks noGrp="1"/>
          </p:cNvSpPr>
          <p:nvPr>
            <p:ph type="body" sz="quarter" idx="16"/>
          </p:nvPr>
        </p:nvSpPr>
        <p:spPr>
          <a:xfrm>
            <a:off x="5590571" y="3000733"/>
            <a:ext cx="5763227" cy="2996309"/>
          </a:xfrm>
        </p:spPr>
        <p:txBody>
          <a:bodyPr/>
          <a:lstStyle/>
          <a:p>
            <a:r>
              <a:rPr lang="en-US" dirty="0"/>
              <a:t>Pretrained model Monodepth2 model is employed for depth estimation</a:t>
            </a:r>
          </a:p>
          <a:p>
            <a:r>
              <a:rPr lang="en-US" dirty="0"/>
              <a:t>Estimate depth maps from input images</a:t>
            </a:r>
          </a:p>
          <a:p>
            <a:r>
              <a:rPr lang="en-US" dirty="0"/>
              <a:t>Converts depth maps into a format that can be used for further analysis or visualization</a:t>
            </a:r>
          </a:p>
          <a:p>
            <a:r>
              <a:rPr lang="en-US" dirty="0"/>
              <a:t>Analyzing the image's spatial features</a:t>
            </a:r>
          </a:p>
          <a:p>
            <a:r>
              <a:rPr lang="en-US" dirty="0"/>
              <a:t>Requires only a single image to estimate depth, unlike stereo vision methods</a:t>
            </a:r>
          </a:p>
          <a:p>
            <a:endParaRPr lang="en-US" dirty="0"/>
          </a:p>
        </p:txBody>
      </p:sp>
      <p:sp>
        <p:nvSpPr>
          <p:cNvPr id="5" name="Slide Number Placeholder 4">
            <a:extLst>
              <a:ext uri="{FF2B5EF4-FFF2-40B4-BE49-F238E27FC236}">
                <a16:creationId xmlns:a16="http://schemas.microsoft.com/office/drawing/2014/main" id="{217091DF-EFF6-4F18-C853-0A59D56C11DF}"/>
              </a:ext>
            </a:extLst>
          </p:cNvPr>
          <p:cNvSpPr>
            <a:spLocks noGrp="1"/>
          </p:cNvSpPr>
          <p:nvPr>
            <p:ph type="sldNum" sz="quarter" idx="23"/>
          </p:nvPr>
        </p:nvSpPr>
        <p:spPr>
          <a:xfrm>
            <a:off x="8810336" y="6356350"/>
            <a:ext cx="2743200" cy="365125"/>
          </a:xfrm>
        </p:spPr>
        <p:txBody>
          <a:bodyPr anchor="ctr">
            <a:normAutofit/>
          </a:bodyPr>
          <a:lstStyle/>
          <a:p>
            <a:pPr>
              <a:spcAft>
                <a:spcPts val="600"/>
              </a:spcAft>
            </a:pPr>
            <a:fld id="{295C7AAE-A677-454A-8BDB-62A0650ACE98}" type="slidenum">
              <a:rPr lang="en-US" smtClean="0"/>
              <a:pPr>
                <a:spcAft>
                  <a:spcPts val="600"/>
                </a:spcAft>
              </a:pPr>
              <a:t>9</a:t>
            </a:fld>
            <a:endParaRPr lang="en-US"/>
          </a:p>
        </p:txBody>
      </p:sp>
      <p:pic>
        <p:nvPicPr>
          <p:cNvPr id="4098" name="Picture 2" descr="Synthesize Hazy/Foggy Images using Monodepth and Atmospheric Scattering  Models | by LA Tran | Towards Data Science">
            <a:extLst>
              <a:ext uri="{FF2B5EF4-FFF2-40B4-BE49-F238E27FC236}">
                <a16:creationId xmlns:a16="http://schemas.microsoft.com/office/drawing/2014/main" id="{075E9FFE-AD5F-595F-36DB-F212939D5A5F}"/>
              </a:ext>
            </a:extLst>
          </p:cNvPr>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rcRect l="18896" r="18896"/>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8338050"/>
      </p:ext>
    </p:extLst>
  </p:cSld>
  <p:clrMapOvr>
    <a:masterClrMapping/>
  </p:clrMapOvr>
</p:sld>
</file>

<file path=ppt/theme/theme1.xml><?xml version="1.0" encoding="utf-8"?>
<a:theme xmlns:a="http://schemas.openxmlformats.org/drawingml/2006/main" name="Custom Design">
  <a:themeElements>
    <a:clrScheme name="Product-Summary">
      <a:dk1>
        <a:srgbClr val="000000"/>
      </a:dk1>
      <a:lt1>
        <a:srgbClr val="FFFFFF"/>
      </a:lt1>
      <a:dk2>
        <a:srgbClr val="C16548"/>
      </a:dk2>
      <a:lt2>
        <a:srgbClr val="E7E6E6"/>
      </a:lt2>
      <a:accent1>
        <a:srgbClr val="C16548"/>
      </a:accent1>
      <a:accent2>
        <a:srgbClr val="E1C9C1"/>
      </a:accent2>
      <a:accent3>
        <a:srgbClr val="EFE9E7"/>
      </a:accent3>
      <a:accent4>
        <a:srgbClr val="7C8C5F"/>
      </a:accent4>
      <a:accent5>
        <a:srgbClr val="DAE7C3"/>
      </a:accent5>
      <a:accent6>
        <a:srgbClr val="ECF1E3"/>
      </a:accent6>
      <a:hlink>
        <a:srgbClr val="0563C1"/>
      </a:hlink>
      <a:folHlink>
        <a:srgbClr val="954F72"/>
      </a:folHlink>
    </a:clrScheme>
    <a:fontScheme name="Custom 11">
      <a:majorFont>
        <a:latin typeface="Felix Titl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vert="horz" lIns="0" tIns="0" rIns="0" bIns="0" rtlCol="0" anchor="t">
        <a:noAutofit/>
      </a:bodyPr>
      <a:lstStyle>
        <a:defPPr algn="l">
          <a:defRPr sz="75000" spc="500" dirty="0">
            <a:solidFill>
              <a:srgbClr val="C16548">
                <a:alpha val="5000"/>
              </a:srgbClr>
            </a:solidFill>
            <a:latin typeface="Felix Titling"/>
          </a:defRPr>
        </a:defPPr>
      </a:lstStyle>
    </a:txDef>
  </a:objectDefaults>
  <a:extraClrSchemeLst/>
  <a:extLst>
    <a:ext uri="{05A4C25C-085E-4340-85A3-A5531E510DB2}">
      <thm15:themeFamily xmlns:thm15="http://schemas.microsoft.com/office/thememl/2012/main" name="Product-Summary-Presentation_tm89238778_Win32_SD_v8" id="{533EF844-D82C-49D2-B528-5E94B4E2DB9C}" vid="{7D7EB7DD-FDD7-4FB3-9337-228B3BC8FF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1BACC38D89E8A41B1BAF60DCEED02A5" ma:contentTypeVersion="5" ma:contentTypeDescription="Create a new document." ma:contentTypeScope="" ma:versionID="9a38a32615bd022f251a3a1a6c98e3db">
  <xsd:schema xmlns:xsd="http://www.w3.org/2001/XMLSchema" xmlns:xs="http://www.w3.org/2001/XMLSchema" xmlns:p="http://schemas.microsoft.com/office/2006/metadata/properties" xmlns:ns3="6fd45cad-29b5-42e1-837a-76653569cb57" targetNamespace="http://schemas.microsoft.com/office/2006/metadata/properties" ma:root="true" ma:fieldsID="212f5deed7874540728bdaf781ac6ac9" ns3:_="">
    <xsd:import namespace="6fd45cad-29b5-42e1-837a-76653569cb57"/>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fd45cad-29b5-42e1-837a-76653569cb5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6F3835D-CDCD-4C16-BA1F-392E8181263C}">
  <ds:schemaRefs>
    <ds:schemaRef ds:uri="http://purl.org/dc/dcmitype/"/>
    <ds:schemaRef ds:uri="http://www.w3.org/XML/1998/namespace"/>
    <ds:schemaRef ds:uri="http://purl.org/dc/elements/1.1/"/>
    <ds:schemaRef ds:uri="http://schemas.microsoft.com/office/2006/documentManagement/types"/>
    <ds:schemaRef ds:uri="http://purl.org/dc/terms/"/>
    <ds:schemaRef ds:uri="6fd45cad-29b5-42e1-837a-76653569cb57"/>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8AB3982F-6AC2-4C0F-AF3D-F6703F33A167}">
  <ds:schemaRefs>
    <ds:schemaRef ds:uri="http://schemas.microsoft.com/sharepoint/v3/contenttype/forms"/>
  </ds:schemaRefs>
</ds:datastoreItem>
</file>

<file path=customXml/itemProps3.xml><?xml version="1.0" encoding="utf-8"?>
<ds:datastoreItem xmlns:ds="http://schemas.openxmlformats.org/officeDocument/2006/customXml" ds:itemID="{D68EB380-87EF-41F8-9961-3F045F0F1E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fd45cad-29b5-42e1-837a-76653569cb5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Product summary presentation</Template>
  <TotalTime>154</TotalTime>
  <Words>983</Words>
  <Application>Microsoft Office PowerPoint</Application>
  <PresentationFormat>Widescreen</PresentationFormat>
  <Paragraphs>85</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Avenir Book</vt:lpstr>
      <vt:lpstr>Avenir Next LT Pro</vt:lpstr>
      <vt:lpstr>Calibri</vt:lpstr>
      <vt:lpstr>Felix Titling</vt:lpstr>
      <vt:lpstr>Times New Roman</vt:lpstr>
      <vt:lpstr>Custom Design</vt:lpstr>
      <vt:lpstr>PS-8​Vehicle Cut in Detection (intel Unnati)</vt:lpstr>
      <vt:lpstr>Approach</vt:lpstr>
      <vt:lpstr>Project</vt:lpstr>
      <vt:lpstr>Data collection and preprocessing</vt:lpstr>
      <vt:lpstr>PowerPoint Presentation</vt:lpstr>
      <vt:lpstr>Object detection</vt:lpstr>
      <vt:lpstr>PowerPoint Presentation</vt:lpstr>
      <vt:lpstr>PowerPoint Presentation</vt:lpstr>
      <vt:lpstr>Depth Detection</vt:lpstr>
      <vt:lpstr>PowerPoint Presentation</vt:lpstr>
      <vt:lpstr>PowerPoint Presentation</vt:lpstr>
      <vt:lpstr>Time to collision Calculation</vt:lpstr>
      <vt:lpstr>RESULT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ARNAV GUPTA (RA2211028010107)</dc:creator>
  <cp:lastModifiedBy>VARNIKA GUPTA (RA2211028010072)</cp:lastModifiedBy>
  <cp:revision>13</cp:revision>
  <dcterms:created xsi:type="dcterms:W3CDTF">2024-07-15T11:47:46Z</dcterms:created>
  <dcterms:modified xsi:type="dcterms:W3CDTF">2024-07-15T17:10:59Z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0x01010061BACC38D89E8A41B1BAF60DCEED02A5</vt:lpwstr>
  </property>
</Properties>
</file>